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956" r:id="rId2"/>
    <p:sldId id="256" r:id="rId3"/>
    <p:sldId id="258" r:id="rId4"/>
    <p:sldId id="304" r:id="rId5"/>
    <p:sldId id="1902" r:id="rId6"/>
    <p:sldId id="1895" r:id="rId7"/>
  </p:sldIdLst>
  <p:sldSz cx="12192000" cy="6858000"/>
  <p:notesSz cx="6792913" cy="9925050"/>
  <p:embeddedFontLst>
    <p:embeddedFont>
      <p:font typeface="Akrobat Black" pitchFamily="2" charset="0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" pitchFamily="2" charset="0"/>
      <p:regular r:id="rId17"/>
      <p:bold r:id="rId18"/>
    </p:embeddedFont>
    <p:embeddedFont>
      <p:font typeface="Mont Bold" pitchFamily="2" charset="0"/>
      <p:bold r:id="rId19"/>
    </p:embeddedFont>
    <p:embeddedFont>
      <p:font typeface="Mont Heavy DEMO" pitchFamily="2" charset="0"/>
      <p:bold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DE1"/>
    <a:srgbClr val="C00000"/>
    <a:srgbClr val="E7E6E6"/>
    <a:srgbClr val="1925BD"/>
    <a:srgbClr val="F442DF"/>
    <a:srgbClr val="E62161"/>
    <a:srgbClr val="E72163"/>
    <a:srgbClr val="512373"/>
    <a:srgbClr val="9241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2113" autoAdjust="0"/>
  </p:normalViewPr>
  <p:slideViewPr>
    <p:cSldViewPr snapToGrid="0">
      <p:cViewPr varScale="1">
        <p:scale>
          <a:sx n="113" d="100"/>
          <a:sy n="113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1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noFill/>
            </a:ln>
            <a:effectLst>
              <a:outerShdw blurRad="457200" sx="102000" sy="102000" algn="ctr" rotWithShape="0">
                <a:schemeClr val="bg1">
                  <a:alpha val="67000"/>
                </a:schemeClr>
              </a:outerShdw>
            </a:effectLst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outerShdw blurRad="457200" sx="102000" sy="102000" algn="ctr" rotWithShape="0">
                  <a:schemeClr val="bg1">
                    <a:alpha val="67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4D-4D42-90E4-F0FF6E76C298}"/>
              </c:ext>
            </c:extLst>
          </c:dPt>
          <c:dPt>
            <c:idx val="1"/>
            <c:bubble3D val="0"/>
            <c:spPr>
              <a:solidFill>
                <a:srgbClr val="CA146F"/>
              </a:solidFill>
              <a:ln w="12700">
                <a:noFill/>
              </a:ln>
              <a:effectLst>
                <a:outerShdw blurRad="457200" sx="102000" sy="102000" algn="ctr" rotWithShape="0">
                  <a:schemeClr val="bg1">
                    <a:alpha val="67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4D-4D42-90E4-F0FF6E76C298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2700">
                <a:noFill/>
              </a:ln>
              <a:effectLst>
                <a:outerShdw blurRad="457200" sx="102000" sy="102000" algn="ctr" rotWithShape="0">
                  <a:schemeClr val="bg1">
                    <a:alpha val="67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84D-4D42-90E4-F0FF6E76C2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noFill/>
              </a:ln>
              <a:effectLst>
                <a:outerShdw blurRad="457200" sx="102000" sy="102000" algn="ctr" rotWithShape="0">
                  <a:schemeClr val="bg1">
                    <a:alpha val="67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84D-4D42-90E4-F0FF6E76C298}"/>
              </c:ext>
            </c:extLst>
          </c:dPt>
          <c:dLbls>
            <c:dLbl>
              <c:idx val="0"/>
              <c:layout>
                <c:manualLayout>
                  <c:x val="0.22576988412575696"/>
                  <c:y val="-3.1933929695513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cs typeface="Arial" panose="020B0604020202020204" pitchFamily="34" charset="0"/>
                      </a:rPr>
                      <a:t>28,0%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10476889439221"/>
                      <c:h val="0.230188155297543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A84D-4D42-90E4-F0FF6E76C298}"/>
                </c:ext>
              </c:extLst>
            </c:dLbl>
            <c:dLbl>
              <c:idx val="1"/>
              <c:layout>
                <c:manualLayout>
                  <c:x val="0.2300032459539367"/>
                  <c:y val="5.3777764906895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rgbClr val="CA146F"/>
                        </a:solidFill>
                      </a:rPr>
                      <a:t>7,9%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84D-4D42-90E4-F0FF6E76C298}"/>
                </c:ext>
              </c:extLst>
            </c:dLbl>
            <c:dLbl>
              <c:idx val="2"/>
              <c:layout>
                <c:manualLayout>
                  <c:x val="0.52520481570656308"/>
                  <c:y val="0.279627967140636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cs typeface="Arial" panose="020B0604020202020204" pitchFamily="34" charset="0"/>
                      </a:rPr>
                      <a:t>64,1%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45337637350863"/>
                      <c:h val="0.2208154146746621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A84D-4D42-90E4-F0FF6E76C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800" b="1" i="0" u="none" strike="noStrike" kern="1200" baseline="0">
                    <a:solidFill>
                      <a:srgbClr val="00B0F0"/>
                    </a:solidFill>
                    <a:latin typeface="Mont Bold" panose="00000900000000000000" pitchFamily="50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Руководители</c:v>
                </c:pt>
                <c:pt idx="1">
                  <c:v>Специалисты и служащие</c:v>
                </c:pt>
                <c:pt idx="2">
                  <c:v>Рабочие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0.29299999999999998</c:v>
                </c:pt>
                <c:pt idx="1">
                  <c:v>7.5999999999999998E-2</c:v>
                </c:pt>
                <c:pt idx="2">
                  <c:v>0.63100000000000001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4D-4D42-90E4-F0FF6E76C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>
              <a:noFill/>
            </a:ln>
            <a:effectLst>
              <a:outerShdw blurRad="419100" sx="102000" sy="102000" algn="ctr" rotWithShape="0">
                <a:schemeClr val="bg1">
                  <a:alpha val="78000"/>
                </a:schemeClr>
              </a:outerShdw>
            </a:effectLst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2700">
                <a:noFill/>
              </a:ln>
              <a:effectLst>
                <a:outerShdw blurRad="419100" sx="102000" sy="102000" algn="ctr" rotWithShape="0">
                  <a:schemeClr val="bg1">
                    <a:alpha val="7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D4-4DD0-9A67-861D42AD6685}"/>
              </c:ext>
            </c:extLst>
          </c:dPt>
          <c:dPt>
            <c:idx val="1"/>
            <c:bubble3D val="0"/>
            <c:spPr>
              <a:solidFill>
                <a:srgbClr val="CA146F"/>
              </a:solidFill>
              <a:ln w="12700">
                <a:noFill/>
              </a:ln>
              <a:effectLst>
                <a:outerShdw blurRad="419100" sx="102000" sy="102000" algn="ctr" rotWithShape="0">
                  <a:schemeClr val="bg1">
                    <a:alpha val="7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D4-4DD0-9A67-861D42AD6685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2700">
                <a:noFill/>
              </a:ln>
              <a:effectLst>
                <a:outerShdw blurRad="419100" sx="102000" sy="102000" algn="ctr" rotWithShape="0">
                  <a:schemeClr val="bg1">
                    <a:alpha val="7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D4-4DD0-9A67-861D42AD668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2700">
                <a:noFill/>
              </a:ln>
              <a:effectLst>
                <a:outerShdw blurRad="419100" sx="102000" sy="102000" algn="ctr" rotWithShape="0">
                  <a:schemeClr val="bg1">
                    <a:alpha val="7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D4-4DD0-9A67-861D42AD6685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2700">
                <a:noFill/>
              </a:ln>
              <a:effectLst>
                <a:outerShdw blurRad="419100" sx="102000" sy="102000" algn="ctr" rotWithShape="0">
                  <a:schemeClr val="bg1">
                    <a:alpha val="7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9D4-4DD0-9A67-861D42AD6685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2700">
                <a:noFill/>
              </a:ln>
              <a:effectLst>
                <a:outerShdw blurRad="419100" sx="102000" sy="102000" algn="ctr" rotWithShape="0">
                  <a:schemeClr val="bg1">
                    <a:alpha val="78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9D4-4DD0-9A67-861D42AD6685}"/>
              </c:ext>
            </c:extLst>
          </c:dPt>
          <c:dLbls>
            <c:dLbl>
              <c:idx val="0"/>
              <c:layout>
                <c:manualLayout>
                  <c:x val="-4.5601499849995085E-2"/>
                  <c:y val="5.98795916171949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D4-4DD0-9A67-861D42AD6685}"/>
                </c:ext>
              </c:extLst>
            </c:dLbl>
            <c:dLbl>
              <c:idx val="1"/>
              <c:layout>
                <c:manualLayout>
                  <c:x val="-0.1633484125589888"/>
                  <c:y val="-3.42113659547116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FF000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solidFill>
                          <a:srgbClr val="CA146F"/>
                        </a:solidFill>
                      </a:rPr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800" b="1" i="0" u="none" strike="noStrike" kern="1200" baseline="0">
                      <a:solidFill>
                        <a:srgbClr val="FF0000"/>
                      </a:solidFill>
                      <a:latin typeface="Mont Bold" panose="00000900000000000000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537673224533747"/>
                      <c:h val="0.182475566439542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09D4-4DD0-9A67-861D42AD6685}"/>
                </c:ext>
              </c:extLst>
            </c:dLbl>
            <c:dLbl>
              <c:idx val="2"/>
              <c:layout>
                <c:manualLayout>
                  <c:x val="0.15520683569013619"/>
                  <c:y val="6.93175509791721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1" dirty="0">
                        <a:solidFill>
                          <a:srgbClr val="00B0F0"/>
                        </a:solidFill>
                        <a:latin typeface="Mont Bold" panose="00000900000000000000" pitchFamily="50" charset="0"/>
                        <a:cs typeface="Arial" panose="020B0604020202020204" pitchFamily="34" charset="0"/>
                      </a:rPr>
                      <a:t>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1" i="0" u="none" strike="noStrike" kern="1200" baseline="0">
                      <a:solidFill>
                        <a:srgbClr val="00B0F0"/>
                      </a:solidFill>
                      <a:latin typeface="Mont Bold" panose="00000900000000000000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87842080996561"/>
                      <c:h val="0.1317837568689992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09D4-4DD0-9A67-861D42AD6685}"/>
                </c:ext>
              </c:extLst>
            </c:dLbl>
            <c:dLbl>
              <c:idx val="3"/>
              <c:layout>
                <c:manualLayout>
                  <c:x val="0.1530180437003697"/>
                  <c:y val="0.141114944709242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1" i="0" u="none" strike="noStrike" kern="1200" baseline="0">
                      <a:solidFill>
                        <a:srgbClr val="00B0F0"/>
                      </a:solidFill>
                      <a:latin typeface="Mont Bold" panose="00000900000000000000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69927631132503"/>
                      <c:h val="0.1497446067695725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09D4-4DD0-9A67-861D42AD6685}"/>
                </c:ext>
              </c:extLst>
            </c:dLbl>
            <c:dLbl>
              <c:idx val="4"/>
              <c:layout>
                <c:manualLayout>
                  <c:x val="-0.18805853437029699"/>
                  <c:y val="0.1981178903506443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1" i="0" u="none" strike="noStrike" kern="1200" baseline="0">
                      <a:solidFill>
                        <a:srgbClr val="00B0F0"/>
                      </a:solidFill>
                      <a:latin typeface="Mont Bold" panose="00000900000000000000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75143123689182"/>
                      <c:h val="0.143198369944800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09D4-4DD0-9A67-861D42AD6685}"/>
                </c:ext>
              </c:extLst>
            </c:dLbl>
            <c:dLbl>
              <c:idx val="5"/>
              <c:layout>
                <c:manualLayout>
                  <c:x val="-0.1542526777622539"/>
                  <c:y val="2.532812180260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800" b="1" i="0" u="none" strike="noStrike" kern="1200" baseline="0">
                        <a:solidFill>
                          <a:srgbClr val="00B0F0"/>
                        </a:solidFill>
                        <a:latin typeface="Mont Bold" panose="00000900000000000000" pitchFamily="50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800" b="1" i="0" u="none" strike="noStrike" kern="1200" baseline="0">
                      <a:solidFill>
                        <a:srgbClr val="00B0F0"/>
                      </a:solidFill>
                      <a:latin typeface="Mont Bold" panose="00000900000000000000" pitchFamily="50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46495047194191"/>
                      <c:h val="0.195567965271123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09D4-4DD0-9A67-861D42AD66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800" b="1" i="0" u="none" strike="noStrike" kern="1200" baseline="0">
                    <a:solidFill>
                      <a:srgbClr val="00B0F0"/>
                    </a:solidFill>
                    <a:latin typeface="Mont Bold" panose="00000900000000000000" pitchFamily="50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1">
                  <c:v>до 35 лет</c:v>
                </c:pt>
                <c:pt idx="2">
                  <c:v>36-45 лет</c:v>
                </c:pt>
                <c:pt idx="3">
                  <c:v>46-50 лет</c:v>
                </c:pt>
                <c:pt idx="4">
                  <c:v>более 50 лет</c:v>
                </c:pt>
                <c:pt idx="5">
                  <c:v>пенсионный возраст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1">
                  <c:v>0.41099999999999998</c:v>
                </c:pt>
                <c:pt idx="2">
                  <c:v>0.28599999999999998</c:v>
                </c:pt>
                <c:pt idx="3">
                  <c:v>0.124</c:v>
                </c:pt>
                <c:pt idx="4">
                  <c:v>0.13600000000000001</c:v>
                </c:pt>
                <c:pt idx="5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D4-4DD0-9A67-861D42AD6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8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155EB6B-D618-42EC-9555-E2F7176428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B55116-A7EC-4F3F-ADEB-41CC17EF5C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A799B-E68C-4BA9-9E92-DB7C3E02B7C9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4EDF70-4365-4D9D-AB39-00DE7BB5E2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3FCAFB-94FE-43D2-9557-B4485CF514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F923A-6FAC-43A2-A80A-E4C76473C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78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C217A-ED13-4350-B20E-6A5E05E46C43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0ADAB-7E6D-4411-B240-709F51F0BD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0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Необходимость ОБЩЕЙ ИДЕОЛОГИИ и ЕДИНЫХ ПРИНЦИПОВ продиктована размером компании, масштабом деятельности и сложностью технологических процессов (более миллиона работников, 180 лет истории, от Калининграда до Находки).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0ADAB-7E6D-4411-B240-709F51F0BD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22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 </a:t>
            </a:r>
            <a:r>
              <a:rPr lang="ru-RU" dirty="0" err="1"/>
              <a:t>коропоративные</a:t>
            </a:r>
            <a:r>
              <a:rPr lang="ru-RU" dirty="0"/>
              <a:t> компетенции, хоть они и являются основной точкой приложения усилий </a:t>
            </a:r>
            <a:r>
              <a:rPr lang="ru-RU" dirty="0" err="1"/>
              <a:t>коропоративного</a:t>
            </a:r>
            <a:r>
              <a:rPr lang="ru-RU" dirty="0"/>
              <a:t> университета РЖД - это</a:t>
            </a:r>
          </a:p>
          <a:p>
            <a:r>
              <a:rPr lang="ru-RU" dirty="0"/>
              <a:t> лишь часть Единых требований к персоналу в целом и к руководителям в частности.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0ADAB-7E6D-4411-B240-709F51F0BD6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4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сегодня она такова. и наверное почти универсальна (подойдет любой современной компании). </a:t>
            </a:r>
          </a:p>
          <a:p>
            <a:r>
              <a:rPr lang="ru-RU"/>
              <a:t>При этом </a:t>
            </a:r>
            <a:r>
              <a:rPr lang="ru-RU" dirty="0"/>
              <a:t>модель </a:t>
            </a:r>
            <a:r>
              <a:rPr lang="ru-RU"/>
              <a:t>– живая, она </a:t>
            </a:r>
            <a:r>
              <a:rPr lang="ru-RU" dirty="0"/>
              <a:t>регулярно актуализируется и меняется вместе с компанией.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75048-29F8-4192-A0AA-F34D864AE7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8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 формулировке нашей идеологии мы шли много лет. Мы долго искали такую систему — всеобъемлющую и в то же время простую и понятную нашим заказчикам и слушателям.</a:t>
            </a:r>
          </a:p>
          <a:p>
            <a:endParaRPr lang="ru-RU" dirty="0"/>
          </a:p>
          <a:p>
            <a:r>
              <a:rPr lang="ru-RU" dirty="0"/>
              <a:t>Сегодня мы пришли к тому, что в основе этой системы должны быть области общих интересов трёх ключевых для нас сообществ: бизнеса, </a:t>
            </a:r>
            <a:r>
              <a:rPr lang="en" dirty="0"/>
              <a:t>HR </a:t>
            </a:r>
            <a:r>
              <a:rPr lang="ru-RU" dirty="0"/>
              <a:t>и самих работников. Считаем, что именно на этих пересечениях формируются задачи современного корпоративного образования.</a:t>
            </a:r>
          </a:p>
          <a:p>
            <a:endParaRPr lang="ru-RU" dirty="0"/>
          </a:p>
          <a:p>
            <a:r>
              <a:rPr lang="ru-RU" dirty="0"/>
              <a:t>Так, в области пересечения интересов бизнеса и человека находится обучение, связанное с повышением производственной эффективности: от программ по цифровизации, бережливому производству и технологической координации до партнёрских программ с нашими клиентами. Например, в рамках проекта «Одна парта — одна культура» в совместных группах обучаются руководители РЖД, федеральных органов власти, крупных компаний-партнёров. Содержательная часть этих программ находится на границе управленческих и профессиональных компетенций, или, как часто говорят, «софтов» и «</a:t>
            </a:r>
            <a:r>
              <a:rPr lang="ru-RU" dirty="0" err="1"/>
              <a:t>хардов</a:t>
            </a:r>
            <a:r>
              <a:rPr lang="ru-RU" dirty="0"/>
              <a:t>». Сегодня эта граница, как нам видится, стала менее отчётливой, и это — тренд в современном корпоративном бизнес-образовании.</a:t>
            </a:r>
          </a:p>
          <a:p>
            <a:endParaRPr lang="ru-RU" dirty="0"/>
          </a:p>
          <a:p>
            <a:r>
              <a:rPr lang="ru-RU" dirty="0"/>
              <a:t>А вот в области общих интересов </a:t>
            </a:r>
            <a:r>
              <a:rPr lang="en" dirty="0"/>
              <a:t>HR-</a:t>
            </a:r>
            <a:r>
              <a:rPr lang="ru-RU" dirty="0"/>
              <a:t>команды и работников — другой контент, связанный с личностным развитием и индивидуальными траекториями обучения, которые выбирает для себя человек. Здесь — набор наших программ по навыкам переговоров, публичным выступлениям, системному мышлению и многому другому. При этом важно, что тематику обучения может определять сотрудник самостоятельно, на основе индивидуального плана развития и своих западающих компетенций.</a:t>
            </a:r>
          </a:p>
          <a:p>
            <a:endParaRPr lang="ru-RU" dirty="0"/>
          </a:p>
          <a:p>
            <a:r>
              <a:rPr lang="ru-RU" dirty="0"/>
              <a:t>Ещё одна область — это пересечение бизнеса и </a:t>
            </a:r>
            <a:r>
              <a:rPr lang="en" dirty="0"/>
              <a:t>HR-</a:t>
            </a:r>
            <a:r>
              <a:rPr lang="ru-RU" dirty="0"/>
              <a:t>команды. Эти интересы направлены на формирование будущего компании, набора стратегий развития различных направлений: от технологий, «цифры» и маркетинга до человеческого капитала и социальной сферы. Здесь находятся наши образовательные проекты в формате стратегических сессий, дискуссий и форумов, которые проводит университет для РЖД и партнёров.</a:t>
            </a:r>
          </a:p>
          <a:p>
            <a:endParaRPr lang="ru-RU" dirty="0"/>
          </a:p>
          <a:p>
            <a:r>
              <a:rPr lang="ru-RU" dirty="0"/>
              <a:t>Но, конечно, ключевой элемент предложенной нами системы — это центр пересечения интересов всех трёх областей: бизнеса, </a:t>
            </a:r>
            <a:r>
              <a:rPr lang="en" dirty="0"/>
              <a:t>HR </a:t>
            </a:r>
            <a:r>
              <a:rPr lang="ru-RU" dirty="0"/>
              <a:t>и человека. Здесь решается самая важная задача корпоративного университета как образовательной организации, поддерживающей стратегию РЖД, — набор программ развития кадрового резерва. Это многоуровневое поэтапное обучение, в результате которого бизнес получает подготовленных руководителей на любой уровень — от линейного до топового. При этом команда управления персоналом холдинга обретает не только качественно укомплектованный кадровый резерв, но и систему поиска талантов, а работник решает задачу личного развития и, конечно, карьерного роста — это важные мотиваторы для любого амбициозного руководителя.</a:t>
            </a:r>
          </a:p>
          <a:p>
            <a:endParaRPr lang="ru-RU" dirty="0"/>
          </a:p>
          <a:p>
            <a:r>
              <a:rPr lang="ru-RU" dirty="0"/>
              <a:t>Для нас очевидно, что главное условие эффективной работы этой сбалансированной системы — партнёрская позиция всех её участников, которых в нашей отрасли и рядом с нами огромное количество — от наших предприятий до компаний-клиентов, от представителей транспортного образования до наших союзников из корпоративных университетов других компаний и бизнес-школ. С ними вместе мы идём по этому пути.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0ADAB-7E6D-4411-B240-709F51F0BD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4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15 минут – не тот временной отрезок, за который можно об этом рассказать, но многое станет понятно, если вы заглянете на наши открытые ресурсы. ПОРТФОЛИО, ЖУРНАЛ, ОТЧЕТЫ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A97A-76AD-4CF0-A5A0-E8D15D65A0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4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EC2C11-C46A-45B3-A8C3-2CC06D090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EFCF-6C80-4FB2-AD0A-812758EA491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7EDEFE-1CB9-42EC-973E-82F4EFE9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0AB0E7-3379-4628-9AFE-496A716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359C7-5A01-4F87-9D2D-04D33E2A9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59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ABB03D-E713-4D93-9E21-F8645ECEAF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7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CA7F7-7825-40D7-BEAD-9615FFE4B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A0EE63-C30B-47CD-B9E5-A82043E0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20B93-F668-479F-8750-F87A7DBFF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EEFCF-6C80-4FB2-AD0A-812758EA4915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6B86D-1626-4F28-BA01-F7390E450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F57CD-870D-40A7-AE51-9DBE2BF00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359C7-5A01-4F87-9D2D-04D33E2A9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6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435301-F262-42F6-A425-15D01D400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4238" y="2057930"/>
            <a:ext cx="4044655" cy="1371070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3988F815-CA06-4637-B989-959A509C5515}"/>
              </a:ext>
            </a:extLst>
          </p:cNvPr>
          <p:cNvSpPr/>
          <p:nvPr/>
        </p:nvSpPr>
        <p:spPr>
          <a:xfrm>
            <a:off x="9416552" y="2121869"/>
            <a:ext cx="833774" cy="1251011"/>
          </a:xfrm>
          <a:custGeom>
            <a:avLst/>
            <a:gdLst>
              <a:gd name="connsiteX0" fmla="*/ 248529 w 833774"/>
              <a:gd name="connsiteY0" fmla="*/ 0 h 1251011"/>
              <a:gd name="connsiteX1" fmla="*/ 833775 w 833774"/>
              <a:gd name="connsiteY1" fmla="*/ 0 h 1251011"/>
              <a:gd name="connsiteX2" fmla="*/ 331837 w 833774"/>
              <a:gd name="connsiteY2" fmla="*/ 1251011 h 1251011"/>
              <a:gd name="connsiteX3" fmla="*/ 0 w 833774"/>
              <a:gd name="connsiteY3" fmla="*/ 618708 h 1251011"/>
              <a:gd name="connsiteX4" fmla="*/ 248529 w 833774"/>
              <a:gd name="connsiteY4" fmla="*/ 0 h 125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774" h="1251011">
                <a:moveTo>
                  <a:pt x="248529" y="0"/>
                </a:moveTo>
                <a:lnTo>
                  <a:pt x="833775" y="0"/>
                </a:lnTo>
                <a:lnTo>
                  <a:pt x="331837" y="1251011"/>
                </a:lnTo>
                <a:lnTo>
                  <a:pt x="0" y="618708"/>
                </a:lnTo>
                <a:lnTo>
                  <a:pt x="248529" y="0"/>
                </a:lnTo>
                <a:close/>
              </a:path>
            </a:pathLst>
          </a:custGeom>
          <a:solidFill>
            <a:schemeClr val="bg1"/>
          </a:solidFill>
          <a:ln w="3483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24CDF035-9541-4E57-8B90-83399E490907}"/>
              </a:ext>
            </a:extLst>
          </p:cNvPr>
          <p:cNvSpPr/>
          <p:nvPr/>
        </p:nvSpPr>
        <p:spPr>
          <a:xfrm>
            <a:off x="7819065" y="2121869"/>
            <a:ext cx="1675217" cy="2625763"/>
          </a:xfrm>
          <a:custGeom>
            <a:avLst/>
            <a:gdLst>
              <a:gd name="connsiteX0" fmla="*/ 0 w 1675217"/>
              <a:gd name="connsiteY0" fmla="*/ 0 h 2625763"/>
              <a:gd name="connsiteX1" fmla="*/ 687725 w 1675217"/>
              <a:gd name="connsiteY1" fmla="*/ 0 h 2625763"/>
              <a:gd name="connsiteX2" fmla="*/ 1675218 w 1675217"/>
              <a:gd name="connsiteY2" fmla="*/ 1882965 h 2625763"/>
              <a:gd name="connsiteX3" fmla="*/ 1377192 w 1675217"/>
              <a:gd name="connsiteY3" fmla="*/ 2625764 h 2625763"/>
              <a:gd name="connsiteX4" fmla="*/ 791947 w 1675217"/>
              <a:gd name="connsiteY4" fmla="*/ 2625764 h 2625763"/>
              <a:gd name="connsiteX5" fmla="*/ 1089972 w 1675217"/>
              <a:gd name="connsiteY5" fmla="*/ 1882965 h 2625763"/>
              <a:gd name="connsiteX6" fmla="*/ 426996 w 1675217"/>
              <a:gd name="connsiteY6" fmla="*/ 618708 h 2625763"/>
              <a:gd name="connsiteX7" fmla="*/ 0 w 1675217"/>
              <a:gd name="connsiteY7" fmla="*/ 618708 h 2625763"/>
              <a:gd name="connsiteX8" fmla="*/ 0 w 1675217"/>
              <a:gd name="connsiteY8" fmla="*/ 0 h 262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5217" h="2625763">
                <a:moveTo>
                  <a:pt x="0" y="0"/>
                </a:moveTo>
                <a:lnTo>
                  <a:pt x="687725" y="0"/>
                </a:lnTo>
                <a:lnTo>
                  <a:pt x="1675218" y="1882965"/>
                </a:lnTo>
                <a:lnTo>
                  <a:pt x="1377192" y="2625764"/>
                </a:lnTo>
                <a:lnTo>
                  <a:pt x="791947" y="2625764"/>
                </a:lnTo>
                <a:lnTo>
                  <a:pt x="1089972" y="1882965"/>
                </a:lnTo>
                <a:lnTo>
                  <a:pt x="426996" y="618708"/>
                </a:lnTo>
                <a:lnTo>
                  <a:pt x="0" y="618708"/>
                </a:lnTo>
                <a:lnTo>
                  <a:pt x="0" y="0"/>
                </a:lnTo>
                <a:close/>
              </a:path>
            </a:pathLst>
          </a:custGeom>
          <a:solidFill>
            <a:srgbClr val="D12430"/>
          </a:solidFill>
          <a:ln w="3483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C75341-3011-4398-AB9A-0045CF3AEB67}"/>
              </a:ext>
            </a:extLst>
          </p:cNvPr>
          <p:cNvCxnSpPr>
            <a:cxnSpLocks/>
          </p:cNvCxnSpPr>
          <p:nvPr/>
        </p:nvCxnSpPr>
        <p:spPr>
          <a:xfrm flipV="1">
            <a:off x="7334896" y="4747632"/>
            <a:ext cx="870811" cy="2173868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280AED5-171A-4534-835A-4F3C3129BCB5}"/>
              </a:ext>
            </a:extLst>
          </p:cNvPr>
          <p:cNvGrpSpPr/>
          <p:nvPr/>
        </p:nvGrpSpPr>
        <p:grpSpPr>
          <a:xfrm>
            <a:off x="-139700" y="5632479"/>
            <a:ext cx="7682463" cy="778319"/>
            <a:chOff x="82550" y="5654995"/>
            <a:chExt cx="7460213" cy="755803"/>
          </a:xfrm>
          <a:solidFill>
            <a:schemeClr val="bg1"/>
          </a:solidFill>
        </p:grpSpPr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EFADD390-C496-47CD-A1B8-6C503307FFDF}"/>
                </a:ext>
              </a:extLst>
            </p:cNvPr>
            <p:cNvSpPr/>
            <p:nvPr/>
          </p:nvSpPr>
          <p:spPr>
            <a:xfrm>
              <a:off x="1464743" y="5656365"/>
              <a:ext cx="756420" cy="376593"/>
            </a:xfrm>
            <a:custGeom>
              <a:avLst/>
              <a:gdLst>
                <a:gd name="connsiteX0" fmla="*/ 775025 w 775092"/>
                <a:gd name="connsiteY0" fmla="*/ 352429 h 352882"/>
                <a:gd name="connsiteX1" fmla="*/ 637328 w 775092"/>
                <a:gd name="connsiteY1" fmla="*/ 352429 h 352882"/>
                <a:gd name="connsiteX2" fmla="*/ 398524 w 775092"/>
                <a:gd name="connsiteY2" fmla="*/ 91535 h 352882"/>
                <a:gd name="connsiteX3" fmla="*/ 137630 w 775092"/>
                <a:gd name="connsiteY3" fmla="*/ 330388 h 352882"/>
                <a:gd name="connsiteX4" fmla="*/ 137630 w 775092"/>
                <a:gd name="connsiteY4" fmla="*/ 352429 h 352882"/>
                <a:gd name="connsiteX5" fmla="*/ -67 w 775092"/>
                <a:gd name="connsiteY5" fmla="*/ 352429 h 352882"/>
                <a:gd name="connsiteX6" fmla="*/ 423874 w 775092"/>
                <a:gd name="connsiteY6" fmla="*/ 1277 h 352882"/>
                <a:gd name="connsiteX7" fmla="*/ 775025 w 775092"/>
                <a:gd name="connsiteY7" fmla="*/ 352429 h 352882"/>
                <a:gd name="connsiteX0" fmla="*/ 775092 w 775092"/>
                <a:gd name="connsiteY0" fmla="*/ 352882 h 352882"/>
                <a:gd name="connsiteX1" fmla="*/ 637395 w 775092"/>
                <a:gd name="connsiteY1" fmla="*/ 352882 h 352882"/>
                <a:gd name="connsiteX2" fmla="*/ 394254 w 775092"/>
                <a:gd name="connsiteY2" fmla="*/ 101856 h 352882"/>
                <a:gd name="connsiteX3" fmla="*/ 137697 w 775092"/>
                <a:gd name="connsiteY3" fmla="*/ 330841 h 352882"/>
                <a:gd name="connsiteX4" fmla="*/ 137697 w 775092"/>
                <a:gd name="connsiteY4" fmla="*/ 352882 h 352882"/>
                <a:gd name="connsiteX5" fmla="*/ 0 w 775092"/>
                <a:gd name="connsiteY5" fmla="*/ 352882 h 352882"/>
                <a:gd name="connsiteX6" fmla="*/ 423941 w 775092"/>
                <a:gd name="connsiteY6" fmla="*/ 1730 h 352882"/>
                <a:gd name="connsiteX7" fmla="*/ 775092 w 775092"/>
                <a:gd name="connsiteY7" fmla="*/ 352882 h 352882"/>
                <a:gd name="connsiteX0" fmla="*/ 775092 w 775092"/>
                <a:gd name="connsiteY0" fmla="*/ 352882 h 352882"/>
                <a:gd name="connsiteX1" fmla="*/ 637395 w 775092"/>
                <a:gd name="connsiteY1" fmla="*/ 352882 h 352882"/>
                <a:gd name="connsiteX2" fmla="*/ 394254 w 775092"/>
                <a:gd name="connsiteY2" fmla="*/ 101856 h 352882"/>
                <a:gd name="connsiteX3" fmla="*/ 137697 w 775092"/>
                <a:gd name="connsiteY3" fmla="*/ 330841 h 352882"/>
                <a:gd name="connsiteX4" fmla="*/ 137697 w 775092"/>
                <a:gd name="connsiteY4" fmla="*/ 352882 h 352882"/>
                <a:gd name="connsiteX5" fmla="*/ 0 w 775092"/>
                <a:gd name="connsiteY5" fmla="*/ 352882 h 352882"/>
                <a:gd name="connsiteX6" fmla="*/ 423941 w 775092"/>
                <a:gd name="connsiteY6" fmla="*/ 1730 h 352882"/>
                <a:gd name="connsiteX7" fmla="*/ 775092 w 775092"/>
                <a:gd name="connsiteY7" fmla="*/ 352882 h 35288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423941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2084 w 775092"/>
                <a:gd name="connsiteY2" fmla="*/ 117889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2084 w 775092"/>
                <a:gd name="connsiteY2" fmla="*/ 111968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092" h="351152">
                  <a:moveTo>
                    <a:pt x="775092" y="351152"/>
                  </a:moveTo>
                  <a:lnTo>
                    <a:pt x="637395" y="351152"/>
                  </a:lnTo>
                  <a:cubicBezTo>
                    <a:pt x="643477" y="213162"/>
                    <a:pt x="530073" y="118097"/>
                    <a:pt x="392084" y="111968"/>
                  </a:cubicBezTo>
                  <a:cubicBezTo>
                    <a:pt x="254095" y="105886"/>
                    <a:pt x="143789" y="191122"/>
                    <a:pt x="137697" y="329111"/>
                  </a:cubicBezTo>
                  <a:cubicBezTo>
                    <a:pt x="137371" y="336458"/>
                    <a:pt x="137371" y="343805"/>
                    <a:pt x="137697" y="351152"/>
                  </a:cubicBezTo>
                  <a:lnTo>
                    <a:pt x="0" y="351152"/>
                  </a:lnTo>
                  <a:cubicBezTo>
                    <a:pt x="20085" y="137113"/>
                    <a:pt x="170862" y="1617"/>
                    <a:pt x="389239" y="0"/>
                  </a:cubicBezTo>
                  <a:cubicBezTo>
                    <a:pt x="594967" y="5626"/>
                    <a:pt x="757624" y="164944"/>
                    <a:pt x="775092" y="351152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69FBCE96-BE2C-434D-8A7B-6507B7496B0A}"/>
                </a:ext>
              </a:extLst>
            </p:cNvPr>
            <p:cNvSpPr/>
            <p:nvPr/>
          </p:nvSpPr>
          <p:spPr>
            <a:xfrm>
              <a:off x="1476680" y="6127936"/>
              <a:ext cx="732678" cy="94968"/>
            </a:xfrm>
            <a:custGeom>
              <a:avLst/>
              <a:gdLst>
                <a:gd name="connsiteX0" fmla="*/ 750697 w 750764"/>
                <a:gd name="connsiteY0" fmla="*/ -453 h 97312"/>
                <a:gd name="connsiteX1" fmla="*/ 710799 w 750764"/>
                <a:gd name="connsiteY1" fmla="*/ 96859 h 97312"/>
                <a:gd name="connsiteX2" fmla="*/ 39831 w 750764"/>
                <a:gd name="connsiteY2" fmla="*/ 96859 h 97312"/>
                <a:gd name="connsiteX3" fmla="*/ -67 w 750764"/>
                <a:gd name="connsiteY3" fmla="*/ -453 h 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764" h="97312">
                  <a:moveTo>
                    <a:pt x="750697" y="-453"/>
                  </a:moveTo>
                  <a:cubicBezTo>
                    <a:pt x="742036" y="33703"/>
                    <a:pt x="728607" y="66449"/>
                    <a:pt x="710799" y="96859"/>
                  </a:cubicBezTo>
                  <a:lnTo>
                    <a:pt x="39831" y="96859"/>
                  </a:lnTo>
                  <a:cubicBezTo>
                    <a:pt x="22037" y="66449"/>
                    <a:pt x="8608" y="33703"/>
                    <a:pt x="-67" y="-453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CFCC4585-ADA3-4BE4-A7CC-27FCD6997038}"/>
                </a:ext>
              </a:extLst>
            </p:cNvPr>
            <p:cNvSpPr/>
            <p:nvPr/>
          </p:nvSpPr>
          <p:spPr>
            <a:xfrm>
              <a:off x="1593016" y="6316922"/>
              <a:ext cx="500006" cy="93876"/>
            </a:xfrm>
            <a:custGeom>
              <a:avLst/>
              <a:gdLst>
                <a:gd name="connsiteX0" fmla="*/ 512282 w 512348"/>
                <a:gd name="connsiteY0" fmla="*/ -453 h 96193"/>
                <a:gd name="connsiteX1" fmla="*/ -67 w 512348"/>
                <a:gd name="connsiteY1" fmla="*/ -453 h 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348" h="96193">
                  <a:moveTo>
                    <a:pt x="512282" y="-453"/>
                  </a:moveTo>
                  <a:cubicBezTo>
                    <a:pt x="365584" y="127805"/>
                    <a:pt x="146631" y="127805"/>
                    <a:pt x="-67" y="-453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D548EB43-CB4B-499F-BE4D-AF3776E88721}"/>
                </a:ext>
              </a:extLst>
            </p:cNvPr>
            <p:cNvSpPr/>
            <p:nvPr/>
          </p:nvSpPr>
          <p:spPr>
            <a:xfrm>
              <a:off x="394995" y="5654995"/>
              <a:ext cx="447774" cy="752622"/>
            </a:xfrm>
            <a:custGeom>
              <a:avLst/>
              <a:gdLst>
                <a:gd name="connsiteX0" fmla="*/ 369787 w 458827"/>
                <a:gd name="connsiteY0" fmla="*/ 771199 h 771199"/>
                <a:gd name="connsiteX1" fmla="*/ 206302 w 458827"/>
                <a:gd name="connsiteY1" fmla="*/ 771199 h 771199"/>
                <a:gd name="connsiteX2" fmla="*/ 291937 w 458827"/>
                <a:gd name="connsiteY2" fmla="*/ 557599 h 771199"/>
                <a:gd name="connsiteX3" fmla="*/ 0 w 458827"/>
                <a:gd name="connsiteY3" fmla="*/ 0 h 771199"/>
                <a:gd name="connsiteX4" fmla="*/ 171270 w 458827"/>
                <a:gd name="connsiteY4" fmla="*/ 0 h 771199"/>
                <a:gd name="connsiteX5" fmla="*/ 180514 w 458827"/>
                <a:gd name="connsiteY5" fmla="*/ 0 h 771199"/>
                <a:gd name="connsiteX6" fmla="*/ 458827 w 458827"/>
                <a:gd name="connsiteY6" fmla="*/ 548841 h 771199"/>
                <a:gd name="connsiteX7" fmla="*/ 369787 w 458827"/>
                <a:gd name="connsiteY7" fmla="*/ 771199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827" h="771199">
                  <a:moveTo>
                    <a:pt x="369787" y="771199"/>
                  </a:moveTo>
                  <a:lnTo>
                    <a:pt x="206302" y="771199"/>
                  </a:lnTo>
                  <a:lnTo>
                    <a:pt x="291937" y="557599"/>
                  </a:lnTo>
                  <a:lnTo>
                    <a:pt x="0" y="0"/>
                  </a:lnTo>
                  <a:lnTo>
                    <a:pt x="171270" y="0"/>
                  </a:lnTo>
                  <a:lnTo>
                    <a:pt x="180514" y="0"/>
                  </a:lnTo>
                  <a:lnTo>
                    <a:pt x="458827" y="548841"/>
                  </a:lnTo>
                  <a:lnTo>
                    <a:pt x="369787" y="77119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B13DDA2F-9306-48C4-937C-3CC2623183BF}"/>
                </a:ext>
              </a:extLst>
            </p:cNvPr>
            <p:cNvSpPr/>
            <p:nvPr/>
          </p:nvSpPr>
          <p:spPr>
            <a:xfrm>
              <a:off x="82550" y="5654995"/>
              <a:ext cx="448248" cy="752622"/>
            </a:xfrm>
            <a:custGeom>
              <a:avLst/>
              <a:gdLst>
                <a:gd name="connsiteX0" fmla="*/ 369787 w 459313"/>
                <a:gd name="connsiteY0" fmla="*/ 771199 h 771199"/>
                <a:gd name="connsiteX1" fmla="*/ 206302 w 459313"/>
                <a:gd name="connsiteY1" fmla="*/ 771199 h 771199"/>
                <a:gd name="connsiteX2" fmla="*/ 292423 w 459313"/>
                <a:gd name="connsiteY2" fmla="*/ 557599 h 771199"/>
                <a:gd name="connsiteX3" fmla="*/ 0 w 459313"/>
                <a:gd name="connsiteY3" fmla="*/ 0 h 771199"/>
                <a:gd name="connsiteX4" fmla="*/ 171270 w 459313"/>
                <a:gd name="connsiteY4" fmla="*/ 0 h 771199"/>
                <a:gd name="connsiteX5" fmla="*/ 181001 w 459313"/>
                <a:gd name="connsiteY5" fmla="*/ 0 h 771199"/>
                <a:gd name="connsiteX6" fmla="*/ 459314 w 459313"/>
                <a:gd name="connsiteY6" fmla="*/ 548841 h 771199"/>
                <a:gd name="connsiteX7" fmla="*/ 369787 w 459313"/>
                <a:gd name="connsiteY7" fmla="*/ 771199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313" h="771199">
                  <a:moveTo>
                    <a:pt x="369787" y="771199"/>
                  </a:moveTo>
                  <a:lnTo>
                    <a:pt x="206302" y="771199"/>
                  </a:lnTo>
                  <a:lnTo>
                    <a:pt x="292423" y="557599"/>
                  </a:lnTo>
                  <a:lnTo>
                    <a:pt x="0" y="0"/>
                  </a:lnTo>
                  <a:lnTo>
                    <a:pt x="171270" y="0"/>
                  </a:lnTo>
                  <a:lnTo>
                    <a:pt x="181001" y="0"/>
                  </a:lnTo>
                  <a:lnTo>
                    <a:pt x="459314" y="548841"/>
                  </a:lnTo>
                  <a:lnTo>
                    <a:pt x="369787" y="77119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2A7070E9-AA73-4079-903E-A4F0CE164FE1}"/>
                </a:ext>
              </a:extLst>
            </p:cNvPr>
            <p:cNvSpPr/>
            <p:nvPr/>
          </p:nvSpPr>
          <p:spPr>
            <a:xfrm>
              <a:off x="826149" y="5654995"/>
              <a:ext cx="232196" cy="353281"/>
            </a:xfrm>
            <a:custGeom>
              <a:avLst/>
              <a:gdLst>
                <a:gd name="connsiteX0" fmla="*/ 92933 w 237928"/>
                <a:gd name="connsiteY0" fmla="*/ 362002 h 362001"/>
                <a:gd name="connsiteX1" fmla="*/ 0 w 237928"/>
                <a:gd name="connsiteY1" fmla="*/ 185380 h 362001"/>
                <a:gd name="connsiteX2" fmla="*/ 74444 w 237928"/>
                <a:gd name="connsiteY2" fmla="*/ 0 h 362001"/>
                <a:gd name="connsiteX3" fmla="*/ 237928 w 237928"/>
                <a:gd name="connsiteY3" fmla="*/ 0 h 362001"/>
                <a:gd name="connsiteX4" fmla="*/ 92933 w 237928"/>
                <a:gd name="connsiteY4" fmla="*/ 362002 h 36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28" h="362001">
                  <a:moveTo>
                    <a:pt x="92933" y="362002"/>
                  </a:moveTo>
                  <a:lnTo>
                    <a:pt x="0" y="185380"/>
                  </a:lnTo>
                  <a:lnTo>
                    <a:pt x="74444" y="0"/>
                  </a:lnTo>
                  <a:lnTo>
                    <a:pt x="237928" y="0"/>
                  </a:lnTo>
                  <a:lnTo>
                    <a:pt x="92933" y="362002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897C2558-EB89-45C1-B1B1-D35DDA43C1DF}"/>
                </a:ext>
              </a:extLst>
            </p:cNvPr>
            <p:cNvSpPr/>
            <p:nvPr/>
          </p:nvSpPr>
          <p:spPr>
            <a:xfrm>
              <a:off x="1036028" y="5654995"/>
              <a:ext cx="393167" cy="752622"/>
            </a:xfrm>
            <a:custGeom>
              <a:avLst/>
              <a:gdLst>
                <a:gd name="connsiteX0" fmla="*/ 92447 w 402872"/>
                <a:gd name="connsiteY0" fmla="*/ 771199 h 771199"/>
                <a:gd name="connsiteX1" fmla="*/ 0 w 402872"/>
                <a:gd name="connsiteY1" fmla="*/ 594578 h 771199"/>
                <a:gd name="connsiteX2" fmla="*/ 239388 w 402872"/>
                <a:gd name="connsiteY2" fmla="*/ 0 h 771199"/>
                <a:gd name="connsiteX3" fmla="*/ 402873 w 402872"/>
                <a:gd name="connsiteY3" fmla="*/ 0 h 771199"/>
                <a:gd name="connsiteX4" fmla="*/ 92447 w 402872"/>
                <a:gd name="connsiteY4" fmla="*/ 771199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872" h="771199">
                  <a:moveTo>
                    <a:pt x="92447" y="771199"/>
                  </a:moveTo>
                  <a:lnTo>
                    <a:pt x="0" y="594578"/>
                  </a:lnTo>
                  <a:lnTo>
                    <a:pt x="239388" y="0"/>
                  </a:lnTo>
                  <a:lnTo>
                    <a:pt x="402873" y="0"/>
                  </a:lnTo>
                  <a:lnTo>
                    <a:pt x="92447" y="77119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F5973BB4-14AD-4E18-9A25-6D34FC2FA5F2}"/>
                </a:ext>
              </a:extLst>
            </p:cNvPr>
            <p:cNvSpPr/>
            <p:nvPr/>
          </p:nvSpPr>
          <p:spPr>
            <a:xfrm>
              <a:off x="2380776" y="5655469"/>
              <a:ext cx="659078" cy="748348"/>
            </a:xfrm>
            <a:custGeom>
              <a:avLst/>
              <a:gdLst>
                <a:gd name="connsiteX0" fmla="*/ -67 w 675347"/>
                <a:gd name="connsiteY0" fmla="*/ -453 h 766820"/>
                <a:gd name="connsiteX1" fmla="*/ -67 w 675347"/>
                <a:gd name="connsiteY1" fmla="*/ 766368 h 766820"/>
                <a:gd name="connsiteX2" fmla="*/ 675280 w 675347"/>
                <a:gd name="connsiteY2" fmla="*/ 381984 h 766820"/>
                <a:gd name="connsiteX3" fmla="*/ 335174 w 675347"/>
                <a:gd name="connsiteY3" fmla="*/ 194171 h 766820"/>
                <a:gd name="connsiteX4" fmla="*/ 331768 w 675347"/>
                <a:gd name="connsiteY4" fmla="*/ 577582 h 766820"/>
                <a:gd name="connsiteX5" fmla="*/ 5285 w 675347"/>
                <a:gd name="connsiteY5" fmla="*/ 376632 h 7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347" h="766820">
                  <a:moveTo>
                    <a:pt x="-67" y="-453"/>
                  </a:moveTo>
                  <a:lnTo>
                    <a:pt x="-67" y="766368"/>
                  </a:lnTo>
                  <a:lnTo>
                    <a:pt x="675280" y="381984"/>
                  </a:lnTo>
                  <a:close/>
                  <a:moveTo>
                    <a:pt x="335174" y="194171"/>
                  </a:moveTo>
                  <a:cubicBezTo>
                    <a:pt x="335174" y="322137"/>
                    <a:pt x="335174" y="449616"/>
                    <a:pt x="331768" y="577582"/>
                  </a:cubicBezTo>
                  <a:lnTo>
                    <a:pt x="5285" y="376632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CE5E0BD7-2146-4C25-A7E0-56B6E9DE0535}"/>
                </a:ext>
              </a:extLst>
            </p:cNvPr>
            <p:cNvSpPr/>
            <p:nvPr/>
          </p:nvSpPr>
          <p:spPr>
            <a:xfrm>
              <a:off x="3115704" y="6042891"/>
              <a:ext cx="783260" cy="367624"/>
            </a:xfrm>
            <a:custGeom>
              <a:avLst/>
              <a:gdLst>
                <a:gd name="connsiteX0" fmla="*/ 613614 w 802594"/>
                <a:gd name="connsiteY0" fmla="*/ -404 h 376698"/>
                <a:gd name="connsiteX1" fmla="*/ 441858 w 802594"/>
                <a:gd name="connsiteY1" fmla="*/ 111992 h 376698"/>
                <a:gd name="connsiteX2" fmla="*/ 360602 w 802594"/>
                <a:gd name="connsiteY2" fmla="*/ 111992 h 376698"/>
                <a:gd name="connsiteX3" fmla="*/ 112359 w 802594"/>
                <a:gd name="connsiteY3" fmla="*/ 15555 h 376698"/>
                <a:gd name="connsiteX4" fmla="*/ 15971 w 802594"/>
                <a:gd name="connsiteY4" fmla="*/ 263798 h 376698"/>
                <a:gd name="connsiteX5" fmla="*/ 264166 w 802594"/>
                <a:gd name="connsiteY5" fmla="*/ 360236 h 376698"/>
                <a:gd name="connsiteX6" fmla="*/ 360602 w 802594"/>
                <a:gd name="connsiteY6" fmla="*/ 263798 h 376698"/>
                <a:gd name="connsiteX7" fmla="*/ 441858 w 802594"/>
                <a:gd name="connsiteY7" fmla="*/ 263798 h 376698"/>
                <a:gd name="connsiteX8" fmla="*/ 690102 w 802594"/>
                <a:gd name="connsiteY8" fmla="*/ 360236 h 376698"/>
                <a:gd name="connsiteX9" fmla="*/ 786489 w 802594"/>
                <a:gd name="connsiteY9" fmla="*/ 111992 h 376698"/>
                <a:gd name="connsiteX10" fmla="*/ 614100 w 802594"/>
                <a:gd name="connsiteY10" fmla="*/ -404 h 3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594" h="376698">
                  <a:moveTo>
                    <a:pt x="613614" y="-404"/>
                  </a:moveTo>
                  <a:cubicBezTo>
                    <a:pt x="539170" y="-160"/>
                    <a:pt x="471879" y="43873"/>
                    <a:pt x="441858" y="111992"/>
                  </a:cubicBezTo>
                  <a:lnTo>
                    <a:pt x="360602" y="111992"/>
                  </a:lnTo>
                  <a:cubicBezTo>
                    <a:pt x="318661" y="16820"/>
                    <a:pt x="207530" y="-26337"/>
                    <a:pt x="112359" y="15555"/>
                  </a:cubicBezTo>
                  <a:cubicBezTo>
                    <a:pt x="17188" y="57497"/>
                    <a:pt x="-25971" y="168627"/>
                    <a:pt x="15971" y="263798"/>
                  </a:cubicBezTo>
                  <a:cubicBezTo>
                    <a:pt x="57864" y="358971"/>
                    <a:pt x="168994" y="402129"/>
                    <a:pt x="264166" y="360236"/>
                  </a:cubicBezTo>
                  <a:cubicBezTo>
                    <a:pt x="307227" y="341259"/>
                    <a:pt x="341627" y="306860"/>
                    <a:pt x="360602" y="263798"/>
                  </a:cubicBezTo>
                  <a:lnTo>
                    <a:pt x="441858" y="263798"/>
                  </a:lnTo>
                  <a:cubicBezTo>
                    <a:pt x="483800" y="358971"/>
                    <a:pt x="594930" y="402129"/>
                    <a:pt x="690102" y="360236"/>
                  </a:cubicBezTo>
                  <a:cubicBezTo>
                    <a:pt x="785273" y="318294"/>
                    <a:pt x="828431" y="207163"/>
                    <a:pt x="786489" y="111992"/>
                  </a:cubicBezTo>
                  <a:cubicBezTo>
                    <a:pt x="756420" y="43679"/>
                    <a:pt x="688788" y="-453"/>
                    <a:pt x="614100" y="-404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8029DD46-1C53-462A-ACC6-39399C5E8167}"/>
                </a:ext>
              </a:extLst>
            </p:cNvPr>
            <p:cNvSpPr/>
            <p:nvPr/>
          </p:nvSpPr>
          <p:spPr>
            <a:xfrm>
              <a:off x="3131024" y="5657369"/>
              <a:ext cx="752147" cy="148150"/>
            </a:xfrm>
            <a:custGeom>
              <a:avLst/>
              <a:gdLst>
                <a:gd name="connsiteX0" fmla="*/ 0 w 770713"/>
                <a:gd name="connsiteY0" fmla="*/ 0 h 151807"/>
                <a:gd name="connsiteX1" fmla="*/ 770713 w 770713"/>
                <a:gd name="connsiteY1" fmla="*/ 0 h 151807"/>
                <a:gd name="connsiteX2" fmla="*/ 770713 w 770713"/>
                <a:gd name="connsiteY2" fmla="*/ 151807 h 151807"/>
                <a:gd name="connsiteX3" fmla="*/ 0 w 770713"/>
                <a:gd name="connsiteY3" fmla="*/ 151807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13" h="151807">
                  <a:moveTo>
                    <a:pt x="0" y="0"/>
                  </a:moveTo>
                  <a:lnTo>
                    <a:pt x="770713" y="0"/>
                  </a:lnTo>
                  <a:lnTo>
                    <a:pt x="770713" y="151807"/>
                  </a:lnTo>
                  <a:lnTo>
                    <a:pt x="0" y="151807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A52FDEBB-2F8D-43F8-BE0B-9E17139D5F3F}"/>
                </a:ext>
              </a:extLst>
            </p:cNvPr>
            <p:cNvSpPr/>
            <p:nvPr/>
          </p:nvSpPr>
          <p:spPr>
            <a:xfrm>
              <a:off x="4092100" y="5657369"/>
              <a:ext cx="536094" cy="752146"/>
            </a:xfrm>
            <a:custGeom>
              <a:avLst/>
              <a:gdLst>
                <a:gd name="connsiteX0" fmla="*/ 459800 w 549327"/>
                <a:gd name="connsiteY0" fmla="*/ 770713 h 770712"/>
                <a:gd name="connsiteX1" fmla="*/ 296316 w 549327"/>
                <a:gd name="connsiteY1" fmla="*/ 770713 h 770712"/>
                <a:gd name="connsiteX2" fmla="*/ 382437 w 549327"/>
                <a:gd name="connsiteY2" fmla="*/ 557113 h 770712"/>
                <a:gd name="connsiteX3" fmla="*/ 169810 w 549327"/>
                <a:gd name="connsiteY3" fmla="*/ 151321 h 770712"/>
                <a:gd name="connsiteX4" fmla="*/ 0 w 549327"/>
                <a:gd name="connsiteY4" fmla="*/ 151321 h 770712"/>
                <a:gd name="connsiteX5" fmla="*/ 0 w 549327"/>
                <a:gd name="connsiteY5" fmla="*/ 0 h 770712"/>
                <a:gd name="connsiteX6" fmla="*/ 261283 w 549327"/>
                <a:gd name="connsiteY6" fmla="*/ 0 h 770712"/>
                <a:gd name="connsiteX7" fmla="*/ 271015 w 549327"/>
                <a:gd name="connsiteY7" fmla="*/ 0 h 770712"/>
                <a:gd name="connsiteX8" fmla="*/ 549328 w 549327"/>
                <a:gd name="connsiteY8" fmla="*/ 548354 h 770712"/>
                <a:gd name="connsiteX9" fmla="*/ 459800 w 549327"/>
                <a:gd name="connsiteY9" fmla="*/ 770713 h 7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327" h="770712">
                  <a:moveTo>
                    <a:pt x="459800" y="770713"/>
                  </a:moveTo>
                  <a:lnTo>
                    <a:pt x="296316" y="770713"/>
                  </a:lnTo>
                  <a:lnTo>
                    <a:pt x="382437" y="557113"/>
                  </a:lnTo>
                  <a:lnTo>
                    <a:pt x="169810" y="151321"/>
                  </a:lnTo>
                  <a:lnTo>
                    <a:pt x="0" y="151321"/>
                  </a:lnTo>
                  <a:lnTo>
                    <a:pt x="0" y="0"/>
                  </a:lnTo>
                  <a:lnTo>
                    <a:pt x="261283" y="0"/>
                  </a:lnTo>
                  <a:lnTo>
                    <a:pt x="271015" y="0"/>
                  </a:lnTo>
                  <a:lnTo>
                    <a:pt x="549328" y="548354"/>
                  </a:lnTo>
                  <a:lnTo>
                    <a:pt x="459800" y="770713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37A9E011-CFB8-4D9C-8F4C-0721FDB26B83}"/>
                </a:ext>
              </a:extLst>
            </p:cNvPr>
            <p:cNvSpPr/>
            <p:nvPr/>
          </p:nvSpPr>
          <p:spPr>
            <a:xfrm>
              <a:off x="4611100" y="5657369"/>
              <a:ext cx="231721" cy="254039"/>
            </a:xfrm>
            <a:custGeom>
              <a:avLst/>
              <a:gdLst>
                <a:gd name="connsiteX0" fmla="*/ 132831 w 237441"/>
                <a:gd name="connsiteY0" fmla="*/ 260310 h 260310"/>
                <a:gd name="connsiteX1" fmla="*/ 0 w 237441"/>
                <a:gd name="connsiteY1" fmla="*/ 0 h 260310"/>
                <a:gd name="connsiteX2" fmla="*/ 237442 w 237441"/>
                <a:gd name="connsiteY2" fmla="*/ 0 h 260310"/>
                <a:gd name="connsiteX3" fmla="*/ 132831 w 237441"/>
                <a:gd name="connsiteY3" fmla="*/ 260310 h 2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41" h="260310">
                  <a:moveTo>
                    <a:pt x="132831" y="260310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32831" y="26031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01B40E2F-526F-4829-85AD-D14FC1E17E20}"/>
                </a:ext>
              </a:extLst>
            </p:cNvPr>
            <p:cNvSpPr/>
            <p:nvPr/>
          </p:nvSpPr>
          <p:spPr>
            <a:xfrm>
              <a:off x="5636280" y="5657369"/>
              <a:ext cx="98766" cy="148150"/>
            </a:xfrm>
            <a:custGeom>
              <a:avLst/>
              <a:gdLst>
                <a:gd name="connsiteX0" fmla="*/ 30167 w 101204"/>
                <a:gd name="connsiteY0" fmla="*/ 0 h 151807"/>
                <a:gd name="connsiteX1" fmla="*/ 101205 w 101204"/>
                <a:gd name="connsiteY1" fmla="*/ 0 h 151807"/>
                <a:gd name="connsiteX2" fmla="*/ 40385 w 101204"/>
                <a:gd name="connsiteY2" fmla="*/ 151807 h 151807"/>
                <a:gd name="connsiteX3" fmla="*/ 0 w 101204"/>
                <a:gd name="connsiteY3" fmla="*/ 74930 h 151807"/>
                <a:gd name="connsiteX4" fmla="*/ 30167 w 101204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1807">
                  <a:moveTo>
                    <a:pt x="30167" y="0"/>
                  </a:moveTo>
                  <a:lnTo>
                    <a:pt x="101205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C0170F60-7A9A-435F-ADAB-E269143AB09D}"/>
                </a:ext>
              </a:extLst>
            </p:cNvPr>
            <p:cNvSpPr/>
            <p:nvPr/>
          </p:nvSpPr>
          <p:spPr>
            <a:xfrm>
              <a:off x="5555082" y="5858226"/>
              <a:ext cx="99241" cy="148624"/>
            </a:xfrm>
            <a:custGeom>
              <a:avLst/>
              <a:gdLst>
                <a:gd name="connsiteX0" fmla="*/ 30653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653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653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653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73A068FC-FC39-49E5-956A-41CCB49D4EFB}"/>
                </a:ext>
              </a:extLst>
            </p:cNvPr>
            <p:cNvSpPr/>
            <p:nvPr/>
          </p:nvSpPr>
          <p:spPr>
            <a:xfrm>
              <a:off x="5474360" y="6059559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4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CB720412-4D8F-4B02-B66B-4BE740682536}"/>
                </a:ext>
              </a:extLst>
            </p:cNvPr>
            <p:cNvSpPr/>
            <p:nvPr/>
          </p:nvSpPr>
          <p:spPr>
            <a:xfrm>
              <a:off x="5393637" y="6260891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B417E102-5047-48F7-85AC-3965944C77EC}"/>
                </a:ext>
              </a:extLst>
            </p:cNvPr>
            <p:cNvSpPr/>
            <p:nvPr/>
          </p:nvSpPr>
          <p:spPr>
            <a:xfrm>
              <a:off x="5479108" y="5657369"/>
              <a:ext cx="98766" cy="148150"/>
            </a:xfrm>
            <a:custGeom>
              <a:avLst/>
              <a:gdLst>
                <a:gd name="connsiteX0" fmla="*/ 30167 w 101204"/>
                <a:gd name="connsiteY0" fmla="*/ 0 h 151807"/>
                <a:gd name="connsiteX1" fmla="*/ 101205 w 101204"/>
                <a:gd name="connsiteY1" fmla="*/ 0 h 151807"/>
                <a:gd name="connsiteX2" fmla="*/ 40385 w 101204"/>
                <a:gd name="connsiteY2" fmla="*/ 151807 h 151807"/>
                <a:gd name="connsiteX3" fmla="*/ 0 w 101204"/>
                <a:gd name="connsiteY3" fmla="*/ 74930 h 151807"/>
                <a:gd name="connsiteX4" fmla="*/ 30167 w 101204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1807">
                  <a:moveTo>
                    <a:pt x="30167" y="0"/>
                  </a:moveTo>
                  <a:lnTo>
                    <a:pt x="101205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341B6C50-7E58-4E26-8DD3-2E902486D6A7}"/>
                </a:ext>
              </a:extLst>
            </p:cNvPr>
            <p:cNvSpPr/>
            <p:nvPr/>
          </p:nvSpPr>
          <p:spPr>
            <a:xfrm>
              <a:off x="5398385" y="5858226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0D4A8719-BB62-4375-8642-3E99E38F1CCF}"/>
                </a:ext>
              </a:extLst>
            </p:cNvPr>
            <p:cNvSpPr/>
            <p:nvPr/>
          </p:nvSpPr>
          <p:spPr>
            <a:xfrm>
              <a:off x="5317662" y="6059559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39898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39898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DD86979A-BA70-4EFA-AFD7-2A3B8BDFDE33}"/>
                </a:ext>
              </a:extLst>
            </p:cNvPr>
            <p:cNvSpPr/>
            <p:nvPr/>
          </p:nvSpPr>
          <p:spPr>
            <a:xfrm>
              <a:off x="5236464" y="6260891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BDBF28A8-B706-4A17-B55C-85BD7407F287}"/>
                </a:ext>
              </a:extLst>
            </p:cNvPr>
            <p:cNvSpPr/>
            <p:nvPr/>
          </p:nvSpPr>
          <p:spPr>
            <a:xfrm>
              <a:off x="5321936" y="5657369"/>
              <a:ext cx="99241" cy="148150"/>
            </a:xfrm>
            <a:custGeom>
              <a:avLst/>
              <a:gdLst>
                <a:gd name="connsiteX0" fmla="*/ 30167 w 101691"/>
                <a:gd name="connsiteY0" fmla="*/ 0 h 151807"/>
                <a:gd name="connsiteX1" fmla="*/ 101691 w 101691"/>
                <a:gd name="connsiteY1" fmla="*/ 0 h 151807"/>
                <a:gd name="connsiteX2" fmla="*/ 40385 w 101691"/>
                <a:gd name="connsiteY2" fmla="*/ 151807 h 151807"/>
                <a:gd name="connsiteX3" fmla="*/ 0 w 101691"/>
                <a:gd name="connsiteY3" fmla="*/ 74930 h 151807"/>
                <a:gd name="connsiteX4" fmla="*/ 30167 w 101691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1807">
                  <a:moveTo>
                    <a:pt x="30167" y="0"/>
                  </a:moveTo>
                  <a:lnTo>
                    <a:pt x="101691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C6605319-3FBB-4B74-9C1F-5CA464748542}"/>
                </a:ext>
              </a:extLst>
            </p:cNvPr>
            <p:cNvSpPr/>
            <p:nvPr/>
          </p:nvSpPr>
          <p:spPr>
            <a:xfrm>
              <a:off x="5241213" y="5858226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213BE292-FE0C-41DE-BB81-521AF05DBCE1}"/>
                </a:ext>
              </a:extLst>
            </p:cNvPr>
            <p:cNvSpPr/>
            <p:nvPr/>
          </p:nvSpPr>
          <p:spPr>
            <a:xfrm>
              <a:off x="5160491" y="6059559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4 w 101204"/>
                <a:gd name="connsiteY1" fmla="*/ 0 h 152293"/>
                <a:gd name="connsiteX2" fmla="*/ 40384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4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4C569FC4-1D5F-41D9-9C6E-F2E7179769E6}"/>
                </a:ext>
              </a:extLst>
            </p:cNvPr>
            <p:cNvSpPr/>
            <p:nvPr/>
          </p:nvSpPr>
          <p:spPr>
            <a:xfrm>
              <a:off x="5079293" y="6260891"/>
              <a:ext cx="99241" cy="148624"/>
            </a:xfrm>
            <a:custGeom>
              <a:avLst/>
              <a:gdLst>
                <a:gd name="connsiteX0" fmla="*/ 30653 w 101691"/>
                <a:gd name="connsiteY0" fmla="*/ 0 h 152293"/>
                <a:gd name="connsiteX1" fmla="*/ 101691 w 101691"/>
                <a:gd name="connsiteY1" fmla="*/ 0 h 152293"/>
                <a:gd name="connsiteX2" fmla="*/ 40384 w 101691"/>
                <a:gd name="connsiteY2" fmla="*/ 152294 h 152293"/>
                <a:gd name="connsiteX3" fmla="*/ 0 w 101691"/>
                <a:gd name="connsiteY3" fmla="*/ 75417 h 152293"/>
                <a:gd name="connsiteX4" fmla="*/ 30653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653" y="0"/>
                  </a:moveTo>
                  <a:lnTo>
                    <a:pt x="101691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653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0121DC5D-0E15-45EA-BFA8-2AC6D25790A0}"/>
                </a:ext>
              </a:extLst>
            </p:cNvPr>
            <p:cNvSpPr/>
            <p:nvPr/>
          </p:nvSpPr>
          <p:spPr>
            <a:xfrm>
              <a:off x="5164764" y="5657369"/>
              <a:ext cx="99241" cy="148150"/>
            </a:xfrm>
            <a:custGeom>
              <a:avLst/>
              <a:gdLst>
                <a:gd name="connsiteX0" fmla="*/ 30654 w 101691"/>
                <a:gd name="connsiteY0" fmla="*/ 0 h 151807"/>
                <a:gd name="connsiteX1" fmla="*/ 101691 w 101691"/>
                <a:gd name="connsiteY1" fmla="*/ 0 h 151807"/>
                <a:gd name="connsiteX2" fmla="*/ 40385 w 101691"/>
                <a:gd name="connsiteY2" fmla="*/ 151807 h 151807"/>
                <a:gd name="connsiteX3" fmla="*/ 0 w 101691"/>
                <a:gd name="connsiteY3" fmla="*/ 74930 h 151807"/>
                <a:gd name="connsiteX4" fmla="*/ 30654 w 101691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1807">
                  <a:moveTo>
                    <a:pt x="30654" y="0"/>
                  </a:moveTo>
                  <a:lnTo>
                    <a:pt x="101691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654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91CC5F7D-0F80-4BDC-9195-A80CF125ADC7}"/>
                </a:ext>
              </a:extLst>
            </p:cNvPr>
            <p:cNvSpPr/>
            <p:nvPr/>
          </p:nvSpPr>
          <p:spPr>
            <a:xfrm>
              <a:off x="5084041" y="5858226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1F3BFA4F-6E25-4B14-9924-3B83884B2E46}"/>
                </a:ext>
              </a:extLst>
            </p:cNvPr>
            <p:cNvSpPr/>
            <p:nvPr/>
          </p:nvSpPr>
          <p:spPr>
            <a:xfrm>
              <a:off x="5003318" y="6059559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C7859F6E-654A-49B6-A532-701AE6C063B5}"/>
                </a:ext>
              </a:extLst>
            </p:cNvPr>
            <p:cNvSpPr/>
            <p:nvPr/>
          </p:nvSpPr>
          <p:spPr>
            <a:xfrm>
              <a:off x="4922595" y="6260891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9795BEE6-1B50-4F5A-B96B-15DC16D69C2B}"/>
                </a:ext>
              </a:extLst>
            </p:cNvPr>
            <p:cNvSpPr/>
            <p:nvPr/>
          </p:nvSpPr>
          <p:spPr>
            <a:xfrm>
              <a:off x="5007592" y="5657369"/>
              <a:ext cx="99241" cy="148150"/>
            </a:xfrm>
            <a:custGeom>
              <a:avLst/>
              <a:gdLst>
                <a:gd name="connsiteX0" fmla="*/ 30653 w 101691"/>
                <a:gd name="connsiteY0" fmla="*/ 0 h 151807"/>
                <a:gd name="connsiteX1" fmla="*/ 101691 w 101691"/>
                <a:gd name="connsiteY1" fmla="*/ 0 h 151807"/>
                <a:gd name="connsiteX2" fmla="*/ 40871 w 101691"/>
                <a:gd name="connsiteY2" fmla="*/ 151807 h 151807"/>
                <a:gd name="connsiteX3" fmla="*/ 0 w 101691"/>
                <a:gd name="connsiteY3" fmla="*/ 74930 h 151807"/>
                <a:gd name="connsiteX4" fmla="*/ 30653 w 101691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1807">
                  <a:moveTo>
                    <a:pt x="30653" y="0"/>
                  </a:moveTo>
                  <a:lnTo>
                    <a:pt x="101691" y="0"/>
                  </a:lnTo>
                  <a:lnTo>
                    <a:pt x="40871" y="151807"/>
                  </a:lnTo>
                  <a:lnTo>
                    <a:pt x="0" y="74930"/>
                  </a:lnTo>
                  <a:lnTo>
                    <a:pt x="30653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42D234D8-76E2-4834-9401-7807E9C269A2}"/>
                </a:ext>
              </a:extLst>
            </p:cNvPr>
            <p:cNvSpPr/>
            <p:nvPr/>
          </p:nvSpPr>
          <p:spPr>
            <a:xfrm>
              <a:off x="4926868" y="5858226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00494FA8-CF64-40CB-AC42-CB6666B49D06}"/>
                </a:ext>
              </a:extLst>
            </p:cNvPr>
            <p:cNvSpPr/>
            <p:nvPr/>
          </p:nvSpPr>
          <p:spPr>
            <a:xfrm>
              <a:off x="4846146" y="6059559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A8FA259A-22EF-4C4F-81C1-2B9265F46F43}"/>
                </a:ext>
              </a:extLst>
            </p:cNvPr>
            <p:cNvSpPr/>
            <p:nvPr/>
          </p:nvSpPr>
          <p:spPr>
            <a:xfrm>
              <a:off x="4765424" y="6260891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4 w 101204"/>
                <a:gd name="connsiteY1" fmla="*/ 0 h 152293"/>
                <a:gd name="connsiteX2" fmla="*/ 40384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4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A0C98D82-03EF-49D4-B973-73B53F8BF184}"/>
                </a:ext>
              </a:extLst>
            </p:cNvPr>
            <p:cNvSpPr/>
            <p:nvPr/>
          </p:nvSpPr>
          <p:spPr>
            <a:xfrm>
              <a:off x="5913587" y="5657369"/>
              <a:ext cx="461544" cy="752146"/>
            </a:xfrm>
            <a:custGeom>
              <a:avLst/>
              <a:gdLst>
                <a:gd name="connsiteX0" fmla="*/ 163485 w 472937"/>
                <a:gd name="connsiteY0" fmla="*/ 770713 h 770712"/>
                <a:gd name="connsiteX1" fmla="*/ 0 w 472937"/>
                <a:gd name="connsiteY1" fmla="*/ 770713 h 770712"/>
                <a:gd name="connsiteX2" fmla="*/ 309453 w 472937"/>
                <a:gd name="connsiteY2" fmla="*/ 0 h 770712"/>
                <a:gd name="connsiteX3" fmla="*/ 472938 w 472937"/>
                <a:gd name="connsiteY3" fmla="*/ 0 h 770712"/>
                <a:gd name="connsiteX4" fmla="*/ 163485 w 472937"/>
                <a:gd name="connsiteY4" fmla="*/ 770713 h 7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937" h="770712">
                  <a:moveTo>
                    <a:pt x="163485" y="770713"/>
                  </a:moveTo>
                  <a:lnTo>
                    <a:pt x="0" y="770713"/>
                  </a:lnTo>
                  <a:lnTo>
                    <a:pt x="309453" y="0"/>
                  </a:lnTo>
                  <a:lnTo>
                    <a:pt x="472938" y="0"/>
                  </a:lnTo>
                  <a:lnTo>
                    <a:pt x="163485" y="770713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8EDA240F-F7C3-4E76-A1F6-2EAD41E612D7}"/>
                </a:ext>
              </a:extLst>
            </p:cNvPr>
            <p:cNvSpPr/>
            <p:nvPr/>
          </p:nvSpPr>
          <p:spPr>
            <a:xfrm>
              <a:off x="5622984" y="5657369"/>
              <a:ext cx="461544" cy="752146"/>
            </a:xfrm>
            <a:custGeom>
              <a:avLst/>
              <a:gdLst>
                <a:gd name="connsiteX0" fmla="*/ 163485 w 472937"/>
                <a:gd name="connsiteY0" fmla="*/ 770713 h 770712"/>
                <a:gd name="connsiteX1" fmla="*/ 0 w 472937"/>
                <a:gd name="connsiteY1" fmla="*/ 770713 h 770712"/>
                <a:gd name="connsiteX2" fmla="*/ 309453 w 472937"/>
                <a:gd name="connsiteY2" fmla="*/ 0 h 770712"/>
                <a:gd name="connsiteX3" fmla="*/ 472938 w 472937"/>
                <a:gd name="connsiteY3" fmla="*/ 0 h 770712"/>
                <a:gd name="connsiteX4" fmla="*/ 163485 w 472937"/>
                <a:gd name="connsiteY4" fmla="*/ 770713 h 7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937" h="770712">
                  <a:moveTo>
                    <a:pt x="163485" y="770713"/>
                  </a:moveTo>
                  <a:lnTo>
                    <a:pt x="0" y="770713"/>
                  </a:lnTo>
                  <a:lnTo>
                    <a:pt x="309453" y="0"/>
                  </a:lnTo>
                  <a:lnTo>
                    <a:pt x="472938" y="0"/>
                  </a:lnTo>
                  <a:lnTo>
                    <a:pt x="163485" y="770713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958B3F32-D542-43D6-949A-085AF4119DD0}"/>
                </a:ext>
              </a:extLst>
            </p:cNvPr>
            <p:cNvSpPr/>
            <p:nvPr/>
          </p:nvSpPr>
          <p:spPr>
            <a:xfrm>
              <a:off x="7310567" y="5657369"/>
              <a:ext cx="232196" cy="352805"/>
            </a:xfrm>
            <a:custGeom>
              <a:avLst/>
              <a:gdLst>
                <a:gd name="connsiteX0" fmla="*/ 92933 w 237928"/>
                <a:gd name="connsiteY0" fmla="*/ 361515 h 361514"/>
                <a:gd name="connsiteX1" fmla="*/ 0 w 237928"/>
                <a:gd name="connsiteY1" fmla="*/ 184893 h 361514"/>
                <a:gd name="connsiteX2" fmla="*/ 74444 w 237928"/>
                <a:gd name="connsiteY2" fmla="*/ 0 h 361514"/>
                <a:gd name="connsiteX3" fmla="*/ 237928 w 237928"/>
                <a:gd name="connsiteY3" fmla="*/ 0 h 361514"/>
                <a:gd name="connsiteX4" fmla="*/ 92933 w 237928"/>
                <a:gd name="connsiteY4" fmla="*/ 361515 h 3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28" h="361514">
                  <a:moveTo>
                    <a:pt x="92933" y="361515"/>
                  </a:moveTo>
                  <a:lnTo>
                    <a:pt x="0" y="184893"/>
                  </a:lnTo>
                  <a:lnTo>
                    <a:pt x="74444" y="0"/>
                  </a:lnTo>
                  <a:lnTo>
                    <a:pt x="237928" y="0"/>
                  </a:lnTo>
                  <a:lnTo>
                    <a:pt x="92933" y="361515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70AA2369-21A5-460C-A6A4-BC86F8345FCB}"/>
                </a:ext>
              </a:extLst>
            </p:cNvPr>
            <p:cNvSpPr/>
            <p:nvPr/>
          </p:nvSpPr>
          <p:spPr>
            <a:xfrm>
              <a:off x="6448257" y="5657369"/>
              <a:ext cx="327638" cy="327639"/>
            </a:xfrm>
            <a:custGeom>
              <a:avLst/>
              <a:gdLst>
                <a:gd name="connsiteX0" fmla="*/ 335660 w 335726"/>
                <a:gd name="connsiteY0" fmla="*/ 167411 h 335726"/>
                <a:gd name="connsiteX1" fmla="*/ 167796 w 335726"/>
                <a:gd name="connsiteY1" fmla="*/ 335274 h 335726"/>
                <a:gd name="connsiteX2" fmla="*/ -67 w 335726"/>
                <a:gd name="connsiteY2" fmla="*/ 167411 h 335726"/>
                <a:gd name="connsiteX3" fmla="*/ 167796 w 335726"/>
                <a:gd name="connsiteY3" fmla="*/ -453 h 335726"/>
                <a:gd name="connsiteX4" fmla="*/ 335660 w 335726"/>
                <a:gd name="connsiteY4" fmla="*/ 167411 h 3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26" h="335726">
                  <a:moveTo>
                    <a:pt x="335660" y="167411"/>
                  </a:moveTo>
                  <a:cubicBezTo>
                    <a:pt x="335660" y="260101"/>
                    <a:pt x="260486" y="335274"/>
                    <a:pt x="167796" y="335274"/>
                  </a:cubicBezTo>
                  <a:cubicBezTo>
                    <a:pt x="75107" y="335274"/>
                    <a:pt x="-67" y="260101"/>
                    <a:pt x="-67" y="167411"/>
                  </a:cubicBezTo>
                  <a:cubicBezTo>
                    <a:pt x="-67" y="74721"/>
                    <a:pt x="75107" y="-453"/>
                    <a:pt x="167796" y="-453"/>
                  </a:cubicBezTo>
                  <a:cubicBezTo>
                    <a:pt x="260389" y="-210"/>
                    <a:pt x="335416" y="74817"/>
                    <a:pt x="335660" y="167411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CF14A403-561A-4763-B4D9-03EE0152502E}"/>
                </a:ext>
              </a:extLst>
            </p:cNvPr>
            <p:cNvSpPr/>
            <p:nvPr/>
          </p:nvSpPr>
          <p:spPr>
            <a:xfrm>
              <a:off x="6872763" y="5657369"/>
              <a:ext cx="327639" cy="327640"/>
            </a:xfrm>
            <a:custGeom>
              <a:avLst/>
              <a:gdLst>
                <a:gd name="connsiteX0" fmla="*/ 335727 w 335727"/>
                <a:gd name="connsiteY0" fmla="*/ 167864 h 335727"/>
                <a:gd name="connsiteX1" fmla="*/ 167863 w 335727"/>
                <a:gd name="connsiteY1" fmla="*/ 335727 h 335727"/>
                <a:gd name="connsiteX2" fmla="*/ 0 w 335727"/>
                <a:gd name="connsiteY2" fmla="*/ 167864 h 335727"/>
                <a:gd name="connsiteX3" fmla="*/ 167863 w 335727"/>
                <a:gd name="connsiteY3" fmla="*/ 0 h 335727"/>
                <a:gd name="connsiteX4" fmla="*/ 335727 w 335727"/>
                <a:gd name="connsiteY4" fmla="*/ 167864 h 33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27" h="335727">
                  <a:moveTo>
                    <a:pt x="335727" y="167864"/>
                  </a:moveTo>
                  <a:cubicBezTo>
                    <a:pt x="335727" y="260572"/>
                    <a:pt x="260572" y="335727"/>
                    <a:pt x="167863" y="335727"/>
                  </a:cubicBezTo>
                  <a:cubicBezTo>
                    <a:pt x="75155" y="335727"/>
                    <a:pt x="0" y="260572"/>
                    <a:pt x="0" y="167864"/>
                  </a:cubicBezTo>
                  <a:cubicBezTo>
                    <a:pt x="0" y="75155"/>
                    <a:pt x="75155" y="0"/>
                    <a:pt x="167863" y="0"/>
                  </a:cubicBezTo>
                  <a:cubicBezTo>
                    <a:pt x="260572" y="0"/>
                    <a:pt x="335727" y="75155"/>
                    <a:pt x="335727" y="167864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B3C5DB9E-B9DE-45ED-93E1-0D9F49B84184}"/>
                </a:ext>
              </a:extLst>
            </p:cNvPr>
            <p:cNvSpPr/>
            <p:nvPr/>
          </p:nvSpPr>
          <p:spPr>
            <a:xfrm>
              <a:off x="6448257" y="6081877"/>
              <a:ext cx="327638" cy="327639"/>
            </a:xfrm>
            <a:custGeom>
              <a:avLst/>
              <a:gdLst>
                <a:gd name="connsiteX0" fmla="*/ 335660 w 335726"/>
                <a:gd name="connsiteY0" fmla="*/ 167409 h 335726"/>
                <a:gd name="connsiteX1" fmla="*/ 167796 w 335726"/>
                <a:gd name="connsiteY1" fmla="*/ 335274 h 335726"/>
                <a:gd name="connsiteX2" fmla="*/ -67 w 335726"/>
                <a:gd name="connsiteY2" fmla="*/ 167409 h 335726"/>
                <a:gd name="connsiteX3" fmla="*/ 167796 w 335726"/>
                <a:gd name="connsiteY3" fmla="*/ -453 h 335726"/>
                <a:gd name="connsiteX4" fmla="*/ 335660 w 335726"/>
                <a:gd name="connsiteY4" fmla="*/ 167409 h 3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26" h="335726">
                  <a:moveTo>
                    <a:pt x="335660" y="167409"/>
                  </a:moveTo>
                  <a:cubicBezTo>
                    <a:pt x="335660" y="260101"/>
                    <a:pt x="260486" y="335274"/>
                    <a:pt x="167796" y="335274"/>
                  </a:cubicBezTo>
                  <a:cubicBezTo>
                    <a:pt x="75107" y="335274"/>
                    <a:pt x="-67" y="260101"/>
                    <a:pt x="-67" y="167409"/>
                  </a:cubicBezTo>
                  <a:cubicBezTo>
                    <a:pt x="-67" y="74719"/>
                    <a:pt x="75107" y="-453"/>
                    <a:pt x="167796" y="-453"/>
                  </a:cubicBezTo>
                  <a:cubicBezTo>
                    <a:pt x="260486" y="-453"/>
                    <a:pt x="335660" y="74719"/>
                    <a:pt x="335660" y="167409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B9368641-A5A9-4B31-8F47-7D56ADB96B31}"/>
                </a:ext>
              </a:extLst>
            </p:cNvPr>
            <p:cNvSpPr/>
            <p:nvPr/>
          </p:nvSpPr>
          <p:spPr>
            <a:xfrm>
              <a:off x="6872289" y="6081877"/>
              <a:ext cx="327638" cy="327639"/>
            </a:xfrm>
            <a:custGeom>
              <a:avLst/>
              <a:gdLst>
                <a:gd name="connsiteX0" fmla="*/ 335660 w 335726"/>
                <a:gd name="connsiteY0" fmla="*/ 167409 h 335726"/>
                <a:gd name="connsiteX1" fmla="*/ 167796 w 335726"/>
                <a:gd name="connsiteY1" fmla="*/ 335274 h 335726"/>
                <a:gd name="connsiteX2" fmla="*/ -67 w 335726"/>
                <a:gd name="connsiteY2" fmla="*/ 167409 h 335726"/>
                <a:gd name="connsiteX3" fmla="*/ 167796 w 335726"/>
                <a:gd name="connsiteY3" fmla="*/ -453 h 335726"/>
                <a:gd name="connsiteX4" fmla="*/ 168283 w 335726"/>
                <a:gd name="connsiteY4" fmla="*/ -453 h 335726"/>
                <a:gd name="connsiteX5" fmla="*/ 335660 w 335726"/>
                <a:gd name="connsiteY5" fmla="*/ 166924 h 335726"/>
                <a:gd name="connsiteX6" fmla="*/ 335660 w 335726"/>
                <a:gd name="connsiteY6" fmla="*/ 167409 h 3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726" h="335726">
                  <a:moveTo>
                    <a:pt x="335660" y="167409"/>
                  </a:moveTo>
                  <a:cubicBezTo>
                    <a:pt x="335660" y="260101"/>
                    <a:pt x="260486" y="335274"/>
                    <a:pt x="167796" y="335274"/>
                  </a:cubicBezTo>
                  <a:cubicBezTo>
                    <a:pt x="75107" y="335274"/>
                    <a:pt x="-67" y="260101"/>
                    <a:pt x="-67" y="167409"/>
                  </a:cubicBezTo>
                  <a:cubicBezTo>
                    <a:pt x="-67" y="74719"/>
                    <a:pt x="75107" y="-453"/>
                    <a:pt x="167796" y="-453"/>
                  </a:cubicBezTo>
                  <a:cubicBezTo>
                    <a:pt x="167943" y="-453"/>
                    <a:pt x="168137" y="-453"/>
                    <a:pt x="168283" y="-453"/>
                  </a:cubicBezTo>
                  <a:cubicBezTo>
                    <a:pt x="260730" y="-453"/>
                    <a:pt x="335660" y="74477"/>
                    <a:pt x="335660" y="166924"/>
                  </a:cubicBezTo>
                  <a:cubicBezTo>
                    <a:pt x="335660" y="167069"/>
                    <a:pt x="335660" y="167264"/>
                    <a:pt x="335660" y="167409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DB6A210-2CAF-4E97-BF42-F2ECDD6BCF9F}"/>
              </a:ext>
            </a:extLst>
          </p:cNvPr>
          <p:cNvGrpSpPr/>
          <p:nvPr/>
        </p:nvGrpSpPr>
        <p:grpSpPr>
          <a:xfrm>
            <a:off x="9528247" y="4021602"/>
            <a:ext cx="3693972" cy="814016"/>
            <a:chOff x="9528247" y="4021602"/>
            <a:chExt cx="3693972" cy="814016"/>
          </a:xfrm>
          <a:solidFill>
            <a:schemeClr val="bg1"/>
          </a:solidFill>
        </p:grpSpPr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8EC1CC9E-6AD0-47E8-8060-EC9FBC6785C2}"/>
                </a:ext>
              </a:extLst>
            </p:cNvPr>
            <p:cNvSpPr/>
            <p:nvPr/>
          </p:nvSpPr>
          <p:spPr>
            <a:xfrm>
              <a:off x="9528247" y="4023548"/>
              <a:ext cx="1097195" cy="771199"/>
            </a:xfrm>
            <a:custGeom>
              <a:avLst/>
              <a:gdLst>
                <a:gd name="connsiteX0" fmla="*/ 1097196 w 1097195"/>
                <a:gd name="connsiteY0" fmla="*/ 234036 h 771199"/>
                <a:gd name="connsiteX1" fmla="*/ 1036376 w 1097195"/>
                <a:gd name="connsiteY1" fmla="*/ 385356 h 771199"/>
                <a:gd name="connsiteX2" fmla="*/ 778498 w 1097195"/>
                <a:gd name="connsiteY2" fmla="*/ 385356 h 771199"/>
                <a:gd name="connsiteX3" fmla="*/ 717678 w 1097195"/>
                <a:gd name="connsiteY3" fmla="*/ 234036 h 771199"/>
                <a:gd name="connsiteX4" fmla="*/ 701135 w 1097195"/>
                <a:gd name="connsiteY4" fmla="*/ 192678 h 771199"/>
                <a:gd name="connsiteX5" fmla="*/ 469045 w 1097195"/>
                <a:gd name="connsiteY5" fmla="*/ 771200 h 771199"/>
                <a:gd name="connsiteX6" fmla="*/ 295342 w 1097195"/>
                <a:gd name="connsiteY6" fmla="*/ 771200 h 771199"/>
                <a:gd name="connsiteX7" fmla="*/ 201436 w 1097195"/>
                <a:gd name="connsiteY7" fmla="*/ 537164 h 771199"/>
                <a:gd name="connsiteX8" fmla="*/ 0 w 1097195"/>
                <a:gd name="connsiteY8" fmla="*/ 537164 h 771199"/>
                <a:gd name="connsiteX9" fmla="*/ 60334 w 1097195"/>
                <a:gd name="connsiteY9" fmla="*/ 385356 h 771199"/>
                <a:gd name="connsiteX10" fmla="*/ 304587 w 1097195"/>
                <a:gd name="connsiteY10" fmla="*/ 385356 h 771199"/>
                <a:gd name="connsiteX11" fmla="*/ 364921 w 1097195"/>
                <a:gd name="connsiteY11" fmla="*/ 537164 h 771199"/>
                <a:gd name="connsiteX12" fmla="*/ 382437 w 1097195"/>
                <a:gd name="connsiteY12" fmla="*/ 579494 h 771199"/>
                <a:gd name="connsiteX13" fmla="*/ 614527 w 1097195"/>
                <a:gd name="connsiteY13" fmla="*/ 0 h 771199"/>
                <a:gd name="connsiteX14" fmla="*/ 786769 w 1097195"/>
                <a:gd name="connsiteY14" fmla="*/ 0 h 771199"/>
                <a:gd name="connsiteX15" fmla="*/ 881162 w 1097195"/>
                <a:gd name="connsiteY15" fmla="*/ 234036 h 771199"/>
                <a:gd name="connsiteX16" fmla="*/ 1097196 w 1097195"/>
                <a:gd name="connsiteY16" fmla="*/ 234036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7195" h="771199">
                  <a:moveTo>
                    <a:pt x="1097196" y="234036"/>
                  </a:moveTo>
                  <a:lnTo>
                    <a:pt x="1036376" y="385356"/>
                  </a:lnTo>
                  <a:lnTo>
                    <a:pt x="778498" y="385356"/>
                  </a:lnTo>
                  <a:lnTo>
                    <a:pt x="717678" y="234036"/>
                  </a:lnTo>
                  <a:lnTo>
                    <a:pt x="701135" y="192678"/>
                  </a:lnTo>
                  <a:lnTo>
                    <a:pt x="469045" y="771200"/>
                  </a:lnTo>
                  <a:lnTo>
                    <a:pt x="295342" y="771200"/>
                  </a:lnTo>
                  <a:lnTo>
                    <a:pt x="201436" y="537164"/>
                  </a:lnTo>
                  <a:lnTo>
                    <a:pt x="0" y="537164"/>
                  </a:lnTo>
                  <a:lnTo>
                    <a:pt x="60334" y="385356"/>
                  </a:lnTo>
                  <a:lnTo>
                    <a:pt x="304587" y="385356"/>
                  </a:lnTo>
                  <a:lnTo>
                    <a:pt x="364921" y="537164"/>
                  </a:lnTo>
                  <a:lnTo>
                    <a:pt x="382437" y="579494"/>
                  </a:lnTo>
                  <a:lnTo>
                    <a:pt x="614527" y="0"/>
                  </a:lnTo>
                  <a:lnTo>
                    <a:pt x="786769" y="0"/>
                  </a:lnTo>
                  <a:lnTo>
                    <a:pt x="881162" y="234036"/>
                  </a:lnTo>
                  <a:lnTo>
                    <a:pt x="1097196" y="234036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9306713A-2955-4FF0-AFEB-8933EF9BB61E}"/>
                </a:ext>
              </a:extLst>
            </p:cNvPr>
            <p:cNvSpPr/>
            <p:nvPr/>
          </p:nvSpPr>
          <p:spPr>
            <a:xfrm>
              <a:off x="10719348" y="4023548"/>
              <a:ext cx="287557" cy="774118"/>
            </a:xfrm>
            <a:custGeom>
              <a:avLst/>
              <a:gdLst>
                <a:gd name="connsiteX0" fmla="*/ 287558 w 287557"/>
                <a:gd name="connsiteY0" fmla="*/ 774119 h 774118"/>
                <a:gd name="connsiteX1" fmla="*/ 0 w 287557"/>
                <a:gd name="connsiteY1" fmla="*/ 774119 h 774118"/>
                <a:gd name="connsiteX2" fmla="*/ 0 w 287557"/>
                <a:gd name="connsiteY2" fmla="*/ 0 h 774118"/>
                <a:gd name="connsiteX3" fmla="*/ 287558 w 287557"/>
                <a:gd name="connsiteY3" fmla="*/ 0 h 774118"/>
                <a:gd name="connsiteX4" fmla="*/ 287558 w 287557"/>
                <a:gd name="connsiteY4" fmla="*/ 152294 h 774118"/>
                <a:gd name="connsiteX5" fmla="*/ 152294 w 287557"/>
                <a:gd name="connsiteY5" fmla="*/ 152294 h 774118"/>
                <a:gd name="connsiteX6" fmla="*/ 152294 w 287557"/>
                <a:gd name="connsiteY6" fmla="*/ 621825 h 774118"/>
                <a:gd name="connsiteX7" fmla="*/ 287558 w 287557"/>
                <a:gd name="connsiteY7" fmla="*/ 621825 h 774118"/>
                <a:gd name="connsiteX8" fmla="*/ 287558 w 287557"/>
                <a:gd name="connsiteY8" fmla="*/ 774119 h 7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57" h="774118">
                  <a:moveTo>
                    <a:pt x="287558" y="774119"/>
                  </a:moveTo>
                  <a:lnTo>
                    <a:pt x="0" y="774119"/>
                  </a:lnTo>
                  <a:lnTo>
                    <a:pt x="0" y="0"/>
                  </a:lnTo>
                  <a:lnTo>
                    <a:pt x="287558" y="0"/>
                  </a:lnTo>
                  <a:lnTo>
                    <a:pt x="287558" y="152294"/>
                  </a:lnTo>
                  <a:lnTo>
                    <a:pt x="152294" y="152294"/>
                  </a:lnTo>
                  <a:lnTo>
                    <a:pt x="152294" y="621825"/>
                  </a:lnTo>
                  <a:lnTo>
                    <a:pt x="287558" y="621825"/>
                  </a:lnTo>
                  <a:lnTo>
                    <a:pt x="287558" y="77411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143B363C-59E8-434C-8BE0-2EB14FC77F04}"/>
                </a:ext>
              </a:extLst>
            </p:cNvPr>
            <p:cNvSpPr/>
            <p:nvPr/>
          </p:nvSpPr>
          <p:spPr>
            <a:xfrm>
              <a:off x="11206883" y="4023548"/>
              <a:ext cx="287557" cy="774118"/>
            </a:xfrm>
            <a:custGeom>
              <a:avLst/>
              <a:gdLst>
                <a:gd name="connsiteX0" fmla="*/ 287558 w 287557"/>
                <a:gd name="connsiteY0" fmla="*/ 774119 h 774118"/>
                <a:gd name="connsiteX1" fmla="*/ 0 w 287557"/>
                <a:gd name="connsiteY1" fmla="*/ 774119 h 774118"/>
                <a:gd name="connsiteX2" fmla="*/ 0 w 287557"/>
                <a:gd name="connsiteY2" fmla="*/ 621825 h 774118"/>
                <a:gd name="connsiteX3" fmla="*/ 135264 w 287557"/>
                <a:gd name="connsiteY3" fmla="*/ 621825 h 774118"/>
                <a:gd name="connsiteX4" fmla="*/ 135264 w 287557"/>
                <a:gd name="connsiteY4" fmla="*/ 152294 h 774118"/>
                <a:gd name="connsiteX5" fmla="*/ 0 w 287557"/>
                <a:gd name="connsiteY5" fmla="*/ 152294 h 774118"/>
                <a:gd name="connsiteX6" fmla="*/ 0 w 287557"/>
                <a:gd name="connsiteY6" fmla="*/ 0 h 774118"/>
                <a:gd name="connsiteX7" fmla="*/ 287558 w 287557"/>
                <a:gd name="connsiteY7" fmla="*/ 0 h 774118"/>
                <a:gd name="connsiteX8" fmla="*/ 287558 w 287557"/>
                <a:gd name="connsiteY8" fmla="*/ 774119 h 7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57" h="774118">
                  <a:moveTo>
                    <a:pt x="287558" y="774119"/>
                  </a:moveTo>
                  <a:lnTo>
                    <a:pt x="0" y="774119"/>
                  </a:lnTo>
                  <a:lnTo>
                    <a:pt x="0" y="621825"/>
                  </a:lnTo>
                  <a:lnTo>
                    <a:pt x="135264" y="621825"/>
                  </a:lnTo>
                  <a:lnTo>
                    <a:pt x="135264" y="152294"/>
                  </a:lnTo>
                  <a:lnTo>
                    <a:pt x="0" y="152294"/>
                  </a:lnTo>
                  <a:lnTo>
                    <a:pt x="0" y="0"/>
                  </a:lnTo>
                  <a:lnTo>
                    <a:pt x="287558" y="0"/>
                  </a:lnTo>
                  <a:lnTo>
                    <a:pt x="287558" y="77411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9F1D5FFE-F20B-4AB5-81D8-55F61C148492}"/>
                </a:ext>
              </a:extLst>
            </p:cNvPr>
            <p:cNvSpPr/>
            <p:nvPr/>
          </p:nvSpPr>
          <p:spPr>
            <a:xfrm>
              <a:off x="11621944" y="4021602"/>
              <a:ext cx="773280" cy="775580"/>
            </a:xfrm>
            <a:custGeom>
              <a:avLst/>
              <a:gdLst>
                <a:gd name="connsiteX0" fmla="*/ 386725 w 773280"/>
                <a:gd name="connsiteY0" fmla="*/ 775125 h 775580"/>
                <a:gd name="connsiteX1" fmla="*/ 113278 w 773280"/>
                <a:gd name="connsiteY1" fmla="*/ 661757 h 775580"/>
                <a:gd name="connsiteX2" fmla="*/ 30562 w 773280"/>
                <a:gd name="connsiteY2" fmla="*/ 237961 h 775580"/>
                <a:gd name="connsiteX3" fmla="*/ 235891 w 773280"/>
                <a:gd name="connsiteY3" fmla="*/ 30200 h 775580"/>
                <a:gd name="connsiteX4" fmla="*/ 537073 w 773280"/>
                <a:gd name="connsiteY4" fmla="*/ 30200 h 775580"/>
                <a:gd name="connsiteX5" fmla="*/ 742889 w 773280"/>
                <a:gd name="connsiteY5" fmla="*/ 236016 h 775580"/>
                <a:gd name="connsiteX6" fmla="*/ 742889 w 773280"/>
                <a:gd name="connsiteY6" fmla="*/ 537197 h 775580"/>
                <a:gd name="connsiteX7" fmla="*/ 660173 w 773280"/>
                <a:gd name="connsiteY7" fmla="*/ 659810 h 775580"/>
                <a:gd name="connsiteX8" fmla="*/ 386238 w 773280"/>
                <a:gd name="connsiteY8" fmla="*/ 773178 h 775580"/>
                <a:gd name="connsiteX9" fmla="*/ 386725 w 773280"/>
                <a:gd name="connsiteY9" fmla="*/ 153787 h 775580"/>
                <a:gd name="connsiteX10" fmla="*/ 152690 w 773280"/>
                <a:gd name="connsiteY10" fmla="*/ 388795 h 775580"/>
                <a:gd name="connsiteX11" fmla="*/ 387698 w 773280"/>
                <a:gd name="connsiteY11" fmla="*/ 622831 h 775580"/>
                <a:gd name="connsiteX12" fmla="*/ 621734 w 773280"/>
                <a:gd name="connsiteY12" fmla="*/ 388308 h 775580"/>
                <a:gd name="connsiteX13" fmla="*/ 386725 w 773280"/>
                <a:gd name="connsiteY13" fmla="*/ 153787 h 77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3280" h="775580">
                  <a:moveTo>
                    <a:pt x="386725" y="775125"/>
                  </a:moveTo>
                  <a:cubicBezTo>
                    <a:pt x="284060" y="775465"/>
                    <a:pt x="185581" y="734643"/>
                    <a:pt x="113278" y="661757"/>
                  </a:cubicBezTo>
                  <a:cubicBezTo>
                    <a:pt x="1855" y="550577"/>
                    <a:pt x="-30890" y="382859"/>
                    <a:pt x="30562" y="237961"/>
                  </a:cubicBezTo>
                  <a:cubicBezTo>
                    <a:pt x="69098" y="144444"/>
                    <a:pt x="142812" y="69806"/>
                    <a:pt x="235891" y="30200"/>
                  </a:cubicBezTo>
                  <a:cubicBezTo>
                    <a:pt x="332133" y="-10671"/>
                    <a:pt x="440831" y="-10671"/>
                    <a:pt x="537073" y="30200"/>
                  </a:cubicBezTo>
                  <a:cubicBezTo>
                    <a:pt x="629957" y="69271"/>
                    <a:pt x="703817" y="143131"/>
                    <a:pt x="742889" y="236016"/>
                  </a:cubicBezTo>
                  <a:cubicBezTo>
                    <a:pt x="783322" y="332354"/>
                    <a:pt x="783322" y="440858"/>
                    <a:pt x="742889" y="537197"/>
                  </a:cubicBezTo>
                  <a:cubicBezTo>
                    <a:pt x="723718" y="583129"/>
                    <a:pt x="695594" y="624827"/>
                    <a:pt x="660173" y="659810"/>
                  </a:cubicBezTo>
                  <a:cubicBezTo>
                    <a:pt x="587772" y="732794"/>
                    <a:pt x="489049" y="773665"/>
                    <a:pt x="386238" y="773178"/>
                  </a:cubicBezTo>
                  <a:close/>
                  <a:moveTo>
                    <a:pt x="386725" y="153787"/>
                  </a:moveTo>
                  <a:cubicBezTo>
                    <a:pt x="257202" y="154078"/>
                    <a:pt x="152397" y="259273"/>
                    <a:pt x="152690" y="388795"/>
                  </a:cubicBezTo>
                  <a:cubicBezTo>
                    <a:pt x="152981" y="518319"/>
                    <a:pt x="258176" y="623124"/>
                    <a:pt x="387698" y="622831"/>
                  </a:cubicBezTo>
                  <a:cubicBezTo>
                    <a:pt x="517027" y="622540"/>
                    <a:pt x="621734" y="517637"/>
                    <a:pt x="621734" y="388308"/>
                  </a:cubicBezTo>
                  <a:cubicBezTo>
                    <a:pt x="621443" y="258690"/>
                    <a:pt x="516345" y="153787"/>
                    <a:pt x="386725" y="153787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4BF57509-E6B7-4F6B-BE60-7B13F0B9E61E}"/>
                </a:ext>
              </a:extLst>
            </p:cNvPr>
            <p:cNvSpPr/>
            <p:nvPr/>
          </p:nvSpPr>
          <p:spPr>
            <a:xfrm>
              <a:off x="12469023" y="4023548"/>
              <a:ext cx="753196" cy="812070"/>
            </a:xfrm>
            <a:custGeom>
              <a:avLst/>
              <a:gdLst>
                <a:gd name="connsiteX0" fmla="*/ 753197 w 753196"/>
                <a:gd name="connsiteY0" fmla="*/ 329889 h 812070"/>
                <a:gd name="connsiteX1" fmla="*/ 361515 w 753196"/>
                <a:gd name="connsiteY1" fmla="*/ 329889 h 812070"/>
                <a:gd name="connsiteX2" fmla="*/ 123586 w 753196"/>
                <a:gd name="connsiteY2" fmla="*/ 0 h 812070"/>
                <a:gd name="connsiteX3" fmla="*/ 0 w 753196"/>
                <a:gd name="connsiteY3" fmla="*/ 89041 h 812070"/>
                <a:gd name="connsiteX4" fmla="*/ 228684 w 753196"/>
                <a:gd name="connsiteY4" fmla="*/ 406279 h 812070"/>
                <a:gd name="connsiteX5" fmla="*/ 0 w 753196"/>
                <a:gd name="connsiteY5" fmla="*/ 723030 h 812070"/>
                <a:gd name="connsiteX6" fmla="*/ 123586 w 753196"/>
                <a:gd name="connsiteY6" fmla="*/ 812071 h 812070"/>
                <a:gd name="connsiteX7" fmla="*/ 361515 w 753196"/>
                <a:gd name="connsiteY7" fmla="*/ 482182 h 812070"/>
                <a:gd name="connsiteX8" fmla="*/ 753197 w 753196"/>
                <a:gd name="connsiteY8" fmla="*/ 482182 h 812070"/>
                <a:gd name="connsiteX9" fmla="*/ 753197 w 753196"/>
                <a:gd name="connsiteY9" fmla="*/ 329889 h 8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196" h="812070">
                  <a:moveTo>
                    <a:pt x="753197" y="329889"/>
                  </a:moveTo>
                  <a:lnTo>
                    <a:pt x="361515" y="329889"/>
                  </a:lnTo>
                  <a:lnTo>
                    <a:pt x="123586" y="0"/>
                  </a:lnTo>
                  <a:lnTo>
                    <a:pt x="0" y="89041"/>
                  </a:lnTo>
                  <a:lnTo>
                    <a:pt x="228684" y="406279"/>
                  </a:lnTo>
                  <a:lnTo>
                    <a:pt x="0" y="723030"/>
                  </a:lnTo>
                  <a:lnTo>
                    <a:pt x="123586" y="812071"/>
                  </a:lnTo>
                  <a:lnTo>
                    <a:pt x="361515" y="482182"/>
                  </a:lnTo>
                  <a:lnTo>
                    <a:pt x="753197" y="482182"/>
                  </a:lnTo>
                  <a:lnTo>
                    <a:pt x="753197" y="32988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78170C68-6A84-46E7-AE1D-53D66D9FCF59}"/>
              </a:ext>
            </a:extLst>
          </p:cNvPr>
          <p:cNvCxnSpPr>
            <a:cxnSpLocks/>
          </p:cNvCxnSpPr>
          <p:nvPr/>
        </p:nvCxnSpPr>
        <p:spPr>
          <a:xfrm flipH="1" flipV="1">
            <a:off x="7974311" y="-38100"/>
            <a:ext cx="1330554" cy="254000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Группа 173">
            <a:extLst>
              <a:ext uri="{FF2B5EF4-FFF2-40B4-BE49-F238E27FC236}">
                <a16:creationId xmlns:a16="http://schemas.microsoft.com/office/drawing/2014/main" id="{E7883500-362D-4BD1-8FB9-CD6964962B6D}"/>
              </a:ext>
            </a:extLst>
          </p:cNvPr>
          <p:cNvGrpSpPr/>
          <p:nvPr/>
        </p:nvGrpSpPr>
        <p:grpSpPr>
          <a:xfrm>
            <a:off x="10394616" y="-38100"/>
            <a:ext cx="3368323" cy="3440275"/>
            <a:chOff x="10502566" y="-114300"/>
            <a:chExt cx="3442929" cy="3516475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317F8279-771A-467F-A308-9863FBA5F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566" y="-114300"/>
              <a:ext cx="1408634" cy="3516475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id="{0784B044-9E3B-4713-8C8C-33E7821981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502" y="-114300"/>
              <a:ext cx="1408634" cy="35164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>
              <a:extLst>
                <a:ext uri="{FF2B5EF4-FFF2-40B4-BE49-F238E27FC236}">
                  <a16:creationId xmlns:a16="http://schemas.microsoft.com/office/drawing/2014/main" id="{8D448A57-78AB-440F-BD6F-569399230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438" y="-114300"/>
              <a:ext cx="1408634" cy="35164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>
              <a:extLst>
                <a:ext uri="{FF2B5EF4-FFF2-40B4-BE49-F238E27FC236}">
                  <a16:creationId xmlns:a16="http://schemas.microsoft.com/office/drawing/2014/main" id="{6B6CB356-0F43-459B-9877-0BE6C2DE9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7374" y="-114300"/>
              <a:ext cx="1408634" cy="3516475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>
              <a:extLst>
                <a:ext uri="{FF2B5EF4-FFF2-40B4-BE49-F238E27FC236}">
                  <a16:creationId xmlns:a16="http://schemas.microsoft.com/office/drawing/2014/main" id="{534334CA-0D72-4642-837A-95445B6F6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2310" y="-114300"/>
              <a:ext cx="1408634" cy="35164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>
              <a:extLst>
                <a:ext uri="{FF2B5EF4-FFF2-40B4-BE49-F238E27FC236}">
                  <a16:creationId xmlns:a16="http://schemas.microsoft.com/office/drawing/2014/main" id="{C2737429-83B4-43B2-B8C5-C4507E277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7246" y="-114300"/>
              <a:ext cx="1408634" cy="35164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>
              <a:extLst>
                <a:ext uri="{FF2B5EF4-FFF2-40B4-BE49-F238E27FC236}">
                  <a16:creationId xmlns:a16="http://schemas.microsoft.com/office/drawing/2014/main" id="{F401961D-7AF7-4684-9CB1-F4E769D10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2182" y="-114300"/>
              <a:ext cx="1408634" cy="351647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>
              <a:extLst>
                <a:ext uri="{FF2B5EF4-FFF2-40B4-BE49-F238E27FC236}">
                  <a16:creationId xmlns:a16="http://schemas.microsoft.com/office/drawing/2014/main" id="{7844BC28-ECF1-45BE-9391-9E7556F384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97118" y="-114300"/>
              <a:ext cx="1408634" cy="3516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>
              <a:extLst>
                <a:ext uri="{FF2B5EF4-FFF2-40B4-BE49-F238E27FC236}">
                  <a16:creationId xmlns:a16="http://schemas.microsoft.com/office/drawing/2014/main" id="{C45B552F-3BA5-4BBE-B9C6-AA9AE871D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2054" y="-114300"/>
              <a:ext cx="1408634" cy="351647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>
              <a:extLst>
                <a:ext uri="{FF2B5EF4-FFF2-40B4-BE49-F238E27FC236}">
                  <a16:creationId xmlns:a16="http://schemas.microsoft.com/office/drawing/2014/main" id="{C6480AFA-EFFC-4408-BC9D-C16BAB922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66990" y="-114300"/>
              <a:ext cx="1408634" cy="351647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>
              <a:extLst>
                <a:ext uri="{FF2B5EF4-FFF2-40B4-BE49-F238E27FC236}">
                  <a16:creationId xmlns:a16="http://schemas.microsoft.com/office/drawing/2014/main" id="{2E82F93C-39AF-4733-9E83-247C02E76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1926" y="-114300"/>
              <a:ext cx="1408634" cy="351647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>
              <a:extLst>
                <a:ext uri="{FF2B5EF4-FFF2-40B4-BE49-F238E27FC236}">
                  <a16:creationId xmlns:a16="http://schemas.microsoft.com/office/drawing/2014/main" id="{3D24494E-EFF7-4713-B350-EB7A9ABE9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861" y="-114300"/>
              <a:ext cx="1408634" cy="3516475"/>
            </a:xfrm>
            <a:prstGeom prst="line">
              <a:avLst/>
            </a:prstGeom>
            <a:ln w="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DC5533C-2F13-44C7-B443-9F363E70BD3E}"/>
              </a:ext>
            </a:extLst>
          </p:cNvPr>
          <p:cNvGrpSpPr/>
          <p:nvPr/>
        </p:nvGrpSpPr>
        <p:grpSpPr>
          <a:xfrm>
            <a:off x="-1236841" y="-1344775"/>
            <a:ext cx="3185613" cy="6507325"/>
            <a:chOff x="-1419551" y="-1344775"/>
            <a:chExt cx="3368323" cy="6880550"/>
          </a:xfrm>
        </p:grpSpPr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E30D9DEA-C5F6-43E6-9F83-ED9420E6600B}"/>
                </a:ext>
              </a:extLst>
            </p:cNvPr>
            <p:cNvGrpSpPr/>
            <p:nvPr/>
          </p:nvGrpSpPr>
          <p:grpSpPr>
            <a:xfrm>
              <a:off x="-1419551" y="2095500"/>
              <a:ext cx="3368323" cy="3440275"/>
              <a:chOff x="10502566" y="-114300"/>
              <a:chExt cx="3442929" cy="3516475"/>
            </a:xfrm>
          </p:grpSpPr>
          <p:cxnSp>
            <p:nvCxnSpPr>
              <p:cNvPr id="191" name="Прямая соединительная линия 190">
                <a:extLst>
                  <a:ext uri="{FF2B5EF4-FFF2-40B4-BE49-F238E27FC236}">
                    <a16:creationId xmlns:a16="http://schemas.microsoft.com/office/drawing/2014/main" id="{98041F86-B265-4F4B-BD61-758777BD87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2566" y="-114300"/>
                <a:ext cx="1408634" cy="3516475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>
                <a:extLst>
                  <a:ext uri="{FF2B5EF4-FFF2-40B4-BE49-F238E27FC236}">
                    <a16:creationId xmlns:a16="http://schemas.microsoft.com/office/drawing/2014/main" id="{9366BEA4-8E57-4E96-AC34-0CA836AB90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502" y="-114300"/>
                <a:ext cx="1408634" cy="351647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>
                <a:extLst>
                  <a:ext uri="{FF2B5EF4-FFF2-40B4-BE49-F238E27FC236}">
                    <a16:creationId xmlns:a16="http://schemas.microsoft.com/office/drawing/2014/main" id="{ECEB65A1-73B7-43FF-A299-1914D01FB4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2438" y="-114300"/>
                <a:ext cx="1408634" cy="351647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>
                <a:extLst>
                  <a:ext uri="{FF2B5EF4-FFF2-40B4-BE49-F238E27FC236}">
                    <a16:creationId xmlns:a16="http://schemas.microsoft.com/office/drawing/2014/main" id="{BE73A31F-AF40-4B4A-8F47-0A707374AB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7374" y="-114300"/>
                <a:ext cx="1408634" cy="3516475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>
                <a:extLst>
                  <a:ext uri="{FF2B5EF4-FFF2-40B4-BE49-F238E27FC236}">
                    <a16:creationId xmlns:a16="http://schemas.microsoft.com/office/drawing/2014/main" id="{39E12262-D8EF-43A1-A970-CCEF9A44BA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42310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>
                <a:extLst>
                  <a:ext uri="{FF2B5EF4-FFF2-40B4-BE49-F238E27FC236}">
                    <a16:creationId xmlns:a16="http://schemas.microsoft.com/office/drawing/2014/main" id="{49962529-62F0-4B0C-AC30-19B4130F3A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27246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>
                <a:extLst>
                  <a:ext uri="{FF2B5EF4-FFF2-40B4-BE49-F238E27FC236}">
                    <a16:creationId xmlns:a16="http://schemas.microsoft.com/office/drawing/2014/main" id="{6A0E12E6-7BD8-464B-8515-819D93B7DA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2182" y="-114300"/>
                <a:ext cx="1408634" cy="351647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:a16="http://schemas.microsoft.com/office/drawing/2014/main" id="{C4FEA069-3D0B-4B1C-A07A-A26EA66D9D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97118" y="-114300"/>
                <a:ext cx="1408634" cy="35164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>
                <a:extLst>
                  <a:ext uri="{FF2B5EF4-FFF2-40B4-BE49-F238E27FC236}">
                    <a16:creationId xmlns:a16="http://schemas.microsoft.com/office/drawing/2014/main" id="{25502BBE-E4B4-4C63-BFDA-9CDCF7F98A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2054" y="-114300"/>
                <a:ext cx="1408634" cy="351647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D685383E-B2D0-490B-B571-445C042980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6990" y="-114300"/>
                <a:ext cx="1408634" cy="351647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Прямая соединительная линия 200">
                <a:extLst>
                  <a:ext uri="{FF2B5EF4-FFF2-40B4-BE49-F238E27FC236}">
                    <a16:creationId xmlns:a16="http://schemas.microsoft.com/office/drawing/2014/main" id="{43DE766A-7365-43A5-B465-EEE1AF930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1926" y="-114300"/>
                <a:ext cx="1408634" cy="351647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Прямая соединительная линия 201">
                <a:extLst>
                  <a:ext uri="{FF2B5EF4-FFF2-40B4-BE49-F238E27FC236}">
                    <a16:creationId xmlns:a16="http://schemas.microsoft.com/office/drawing/2014/main" id="{B4B28EAF-219B-49A1-94A1-A6EC7249A4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36861" y="-114300"/>
                <a:ext cx="1408634" cy="3516475"/>
              </a:xfrm>
              <a:prstGeom prst="line">
                <a:avLst/>
              </a:prstGeom>
              <a:ln w="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Группа 102">
              <a:extLst>
                <a:ext uri="{FF2B5EF4-FFF2-40B4-BE49-F238E27FC236}">
                  <a16:creationId xmlns:a16="http://schemas.microsoft.com/office/drawing/2014/main" id="{AFD8B21C-B193-42FD-B782-F9A765845B90}"/>
                </a:ext>
              </a:extLst>
            </p:cNvPr>
            <p:cNvGrpSpPr/>
            <p:nvPr/>
          </p:nvGrpSpPr>
          <p:grpSpPr>
            <a:xfrm flipV="1">
              <a:off x="-1419551" y="-1344775"/>
              <a:ext cx="3368323" cy="3440275"/>
              <a:chOff x="10502566" y="-114300"/>
              <a:chExt cx="3442929" cy="3516475"/>
            </a:xfrm>
          </p:grpSpPr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DD70B0D6-BB01-439D-AF04-A1A994A5B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2566" y="-114300"/>
                <a:ext cx="1408634" cy="3516475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D13EA78D-FF4B-46E4-865D-2E6B2319A8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502" y="-114300"/>
                <a:ext cx="1408634" cy="351647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57C3DF55-7833-49F4-ACD8-112DEF00C1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2438" y="-114300"/>
                <a:ext cx="1408634" cy="3516475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FDF6FE4B-48EB-43A5-90E7-A8E51197B0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7374" y="-114300"/>
                <a:ext cx="1408634" cy="3516475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id="{49528E62-7266-4F04-BECC-0A040B0EB0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42310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12519668-00DC-427E-B440-705DFBCCDF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27246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0AF800DA-DACD-4650-9B35-599DD86FF2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2182" y="-114300"/>
                <a:ext cx="1408634" cy="3516475"/>
              </a:xfrm>
              <a:prstGeom prst="line">
                <a:avLst/>
              </a:prstGeom>
              <a:ln w="158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E72BE834-C573-4B6F-B13C-25D2C432A2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97118" y="-114300"/>
                <a:ext cx="1408634" cy="3516475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id="{D1F66E1A-9307-4EFD-BFF3-E2F805D4EA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2054" y="-114300"/>
                <a:ext cx="1408634" cy="351647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:a16="http://schemas.microsoft.com/office/drawing/2014/main" id="{574340DF-9EF0-4897-A964-8019A58F2F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6990" y="-114300"/>
                <a:ext cx="1408634" cy="3516475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id="{F4A3BC71-E6CA-4EF7-B430-269FEB1AD5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1926" y="-114300"/>
                <a:ext cx="1408634" cy="3516475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id="{9E5C2A8F-99B7-45E6-AC7B-DC0728774F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36861" y="-114300"/>
                <a:ext cx="1408634" cy="3516475"/>
              </a:xfrm>
              <a:prstGeom prst="line">
                <a:avLst/>
              </a:prstGeom>
              <a:ln w="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9CE21317-B208-4DBC-A188-827A89993243}"/>
              </a:ext>
            </a:extLst>
          </p:cNvPr>
          <p:cNvGrpSpPr/>
          <p:nvPr/>
        </p:nvGrpSpPr>
        <p:grpSpPr>
          <a:xfrm flipV="1">
            <a:off x="10394616" y="5456991"/>
            <a:ext cx="3368323" cy="3440275"/>
            <a:chOff x="10502566" y="-114300"/>
            <a:chExt cx="3442929" cy="3516475"/>
          </a:xfrm>
        </p:grpSpPr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id="{BF312BB4-FA57-456C-980A-212E49C9B3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566" y="-114300"/>
              <a:ext cx="1408634" cy="3516475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2603B6BA-AB86-4F13-8990-5C4E85F858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502" y="-114300"/>
              <a:ext cx="1408634" cy="35164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CD0ABE34-60B8-4EEE-BCFD-7675AE20D4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438" y="-114300"/>
              <a:ext cx="1408634" cy="35164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27EB93AC-9342-4FC0-8A78-FAA959CADF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7374" y="-114300"/>
              <a:ext cx="1408634" cy="3516475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46C6B97B-1261-4A49-AA0C-10F154EA9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2310" y="-114300"/>
              <a:ext cx="1408634" cy="35164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AF39616A-E1B3-43ED-B0AD-9EE428E480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7246" y="-114300"/>
              <a:ext cx="1408634" cy="35164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C62FBA9E-8EFE-482B-A97B-A8D69A974C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2182" y="-114300"/>
              <a:ext cx="1408634" cy="351647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F0972EA5-8542-4D61-926C-4BE1376CD0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97118" y="-114300"/>
              <a:ext cx="1408634" cy="3516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B7E8E1DA-C3CD-4150-982E-7FC84927B6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2054" y="-114300"/>
              <a:ext cx="1408634" cy="351647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E09B5208-07B6-4F24-8E8F-C1C5528E9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66990" y="-114300"/>
              <a:ext cx="1408634" cy="351647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E81015CE-4B52-4966-863B-724937152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1926" y="-114300"/>
              <a:ext cx="1408634" cy="351647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2E3BDDD1-C4A2-4A9D-ABAC-2497F2384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861" y="-114300"/>
              <a:ext cx="1408634" cy="3516475"/>
            </a:xfrm>
            <a:prstGeom prst="line">
              <a:avLst/>
            </a:prstGeom>
            <a:ln w="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2563C4-BB48-2ADD-ABD7-E0C595819950}"/>
              </a:ext>
            </a:extLst>
          </p:cNvPr>
          <p:cNvSpPr txBox="1"/>
          <p:nvPr/>
        </p:nvSpPr>
        <p:spPr>
          <a:xfrm>
            <a:off x="2203549" y="3514343"/>
            <a:ext cx="65355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>
                    <a:lumMod val="95000"/>
                  </a:schemeClr>
                </a:solidFill>
              </a:rPr>
              <a:t>ПРИНЦИПЫ И ИДЕОЛОГИЯ КОРПОРАТИВНОГО ОБУЧЕНИЯ.</a:t>
            </a:r>
          </a:p>
          <a:p>
            <a:r>
              <a:rPr lang="ru-RU" sz="1900" b="1" dirty="0">
                <a:solidFill>
                  <a:schemeClr val="bg1">
                    <a:lumMod val="95000"/>
                  </a:schemeClr>
                </a:solidFill>
              </a:rPr>
              <a:t>МОДЕЛЬ КОРПОРАТИВНЫХ КОМПЕТЕНЦИЙ РУКОВОДИТЕЛЯ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2643659628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6157" y="258684"/>
            <a:ext cx="7209025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dirty="0">
                <a:solidFill>
                  <a:schemeClr val="bg1"/>
                </a:solidFill>
                <a:latin typeface="Mont Heavy DEMO" panose="00000A00000000000000" pitchFamily="50" charset="0"/>
              </a:rPr>
              <a:t>КАДРОВЫЙ ПОРТРЕТ ХОЛДИНГА РЖД</a:t>
            </a:r>
            <a:endParaRPr lang="en-US" sz="2800" dirty="0">
              <a:solidFill>
                <a:schemeClr val="bg1"/>
              </a:solidFill>
              <a:latin typeface="Mont Heavy DEMO" panose="00000A00000000000000" pitchFamily="50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C408ECD-4055-41AC-A4B0-0D55A8D7966A}"/>
              </a:ext>
            </a:extLst>
          </p:cNvPr>
          <p:cNvGrpSpPr/>
          <p:nvPr/>
        </p:nvGrpSpPr>
        <p:grpSpPr>
          <a:xfrm>
            <a:off x="-206661" y="1271327"/>
            <a:ext cx="12630376" cy="5137940"/>
            <a:chOff x="-206661" y="1271327"/>
            <a:chExt cx="12630376" cy="5137940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9A25131C-95FA-422A-BC86-495AD1EEABCC}"/>
                </a:ext>
              </a:extLst>
            </p:cNvPr>
            <p:cNvSpPr/>
            <p:nvPr/>
          </p:nvSpPr>
          <p:spPr>
            <a:xfrm>
              <a:off x="546735" y="4018626"/>
              <a:ext cx="3696489" cy="434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4">
                <a:solidFill>
                  <a:schemeClr val="bg1"/>
                </a:solidFill>
                <a:latin typeface="Mont Bold" panose="00000900000000000000" pitchFamily="50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46D0AE8-961D-4309-9BDF-D3EFDD955157}"/>
                </a:ext>
              </a:extLst>
            </p:cNvPr>
            <p:cNvSpPr/>
            <p:nvPr/>
          </p:nvSpPr>
          <p:spPr>
            <a:xfrm>
              <a:off x="5903502" y="1271327"/>
              <a:ext cx="3696489" cy="4342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4">
                <a:solidFill>
                  <a:schemeClr val="bg1"/>
                </a:solidFill>
                <a:latin typeface="Mont Bold" panose="00000900000000000000" pitchFamily="50" charset="0"/>
              </a:endParaRPr>
            </a:p>
          </p:txBody>
        </p:sp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56E37B95-E637-471E-B121-3271AAE706E8}"/>
                </a:ext>
              </a:extLst>
            </p:cNvPr>
            <p:cNvSpPr txBox="1">
              <a:spLocks/>
            </p:cNvSpPr>
            <p:nvPr/>
          </p:nvSpPr>
          <p:spPr>
            <a:xfrm>
              <a:off x="703773" y="3998145"/>
              <a:ext cx="4028254" cy="35849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ts val="4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2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Категории персонала</a:t>
              </a:r>
              <a:endParaRPr lang="en-US" sz="2200" dirty="0">
                <a:solidFill>
                  <a:schemeClr val="bg1"/>
                </a:solidFill>
                <a:latin typeface="Mont Bold" panose="00000900000000000000" pitchFamily="50" charset="0"/>
              </a:endParaRPr>
            </a:p>
          </p:txBody>
        </p:sp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73E474A9-21C9-4A8B-813F-6236F1E5CADC}"/>
                </a:ext>
              </a:extLst>
            </p:cNvPr>
            <p:cNvGraphicFramePr/>
            <p:nvPr/>
          </p:nvGraphicFramePr>
          <p:xfrm>
            <a:off x="-206661" y="4354215"/>
            <a:ext cx="3009901" cy="1968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72D26E-9A99-4BFB-A94A-5A043A522B8E}"/>
                </a:ext>
              </a:extLst>
            </p:cNvPr>
            <p:cNvSpPr txBox="1"/>
            <p:nvPr/>
          </p:nvSpPr>
          <p:spPr>
            <a:xfrm>
              <a:off x="2895347" y="4701557"/>
              <a:ext cx="2087432" cy="546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 b="1"/>
              </a:lvl1pPr>
            </a:lstStyle>
            <a:p>
              <a:r>
                <a:rPr lang="ru-RU" sz="20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Специалисты </a:t>
              </a:r>
            </a:p>
            <a:p>
              <a:r>
                <a:rPr lang="ru-RU" sz="20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и служащие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BEA6DA-0FDE-43FF-AD99-BAFB0C53C19B}"/>
                </a:ext>
              </a:extLst>
            </p:cNvPr>
            <p:cNvSpPr txBox="1"/>
            <p:nvPr/>
          </p:nvSpPr>
          <p:spPr>
            <a:xfrm>
              <a:off x="2883118" y="5609468"/>
              <a:ext cx="2066591" cy="33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 b="1"/>
              </a:lvl1pPr>
            </a:lstStyle>
            <a:p>
              <a:r>
                <a:rPr lang="ru-RU" sz="20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Руководители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C0FBAE-FC45-4541-849F-51BE016DFA42}"/>
                </a:ext>
              </a:extLst>
            </p:cNvPr>
            <p:cNvSpPr txBox="1"/>
            <p:nvPr/>
          </p:nvSpPr>
          <p:spPr>
            <a:xfrm>
              <a:off x="2879458" y="5986395"/>
              <a:ext cx="1321197" cy="330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lnSpc>
                  <a:spcPct val="70000"/>
                </a:lnSpc>
                <a:defRPr sz="2400" b="1"/>
              </a:lvl1pPr>
            </a:lstStyle>
            <a:p>
              <a:r>
                <a:rPr lang="ru-RU" sz="20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Рабочие</a:t>
              </a:r>
            </a:p>
          </p:txBody>
        </p:sp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5F5FAC28-4971-4180-A140-D1C3D9395BB0}"/>
                </a:ext>
              </a:extLst>
            </p:cNvPr>
            <p:cNvSpPr txBox="1">
              <a:spLocks/>
            </p:cNvSpPr>
            <p:nvPr/>
          </p:nvSpPr>
          <p:spPr>
            <a:xfrm>
              <a:off x="6178345" y="1356334"/>
              <a:ext cx="3224042" cy="358494"/>
            </a:xfrm>
            <a:prstGeom prst="rect">
              <a:avLst/>
            </a:prstGeom>
          </p:spPr>
          <p:txBody>
            <a:bodyPr anchor="b"/>
            <a:lstStyle>
              <a:lvl1pPr marL="0" indent="0" algn="l" defTabSz="914400" rtl="0" eaLnBrk="1" latinLnBrk="0" hangingPunct="1">
                <a:lnSpc>
                  <a:spcPts val="4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22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Возрастной состав</a:t>
              </a:r>
              <a:endParaRPr lang="en-US" sz="2200" dirty="0">
                <a:solidFill>
                  <a:schemeClr val="bg1"/>
                </a:solidFill>
                <a:latin typeface="Mont Bold" panose="00000900000000000000" pitchFamily="50" charset="0"/>
              </a:endParaRPr>
            </a:p>
          </p:txBody>
        </p:sp>
        <p:graphicFrame>
          <p:nvGraphicFramePr>
            <p:cNvPr id="17" name="Диаграмма 16">
              <a:extLst>
                <a:ext uri="{FF2B5EF4-FFF2-40B4-BE49-F238E27FC236}">
                  <a16:creationId xmlns:a16="http://schemas.microsoft.com/office/drawing/2014/main" id="{56EF6D35-8938-44D6-9AF4-C974114EDAAB}"/>
                </a:ext>
              </a:extLst>
            </p:cNvPr>
            <p:cNvGraphicFramePr/>
            <p:nvPr/>
          </p:nvGraphicFramePr>
          <p:xfrm>
            <a:off x="7642140" y="2018672"/>
            <a:ext cx="3153566" cy="23154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48468E-1FB3-483F-987C-D9E1FCA0AECC}"/>
                </a:ext>
              </a:extLst>
            </p:cNvPr>
            <p:cNvSpPr txBox="1"/>
            <p:nvPr/>
          </p:nvSpPr>
          <p:spPr>
            <a:xfrm>
              <a:off x="6404346" y="2265737"/>
              <a:ext cx="140615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2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До 35 лет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7175F0-D6C3-4214-9563-39C5C4AEE3C4}"/>
                </a:ext>
              </a:extLst>
            </p:cNvPr>
            <p:cNvSpPr txBox="1"/>
            <p:nvPr/>
          </p:nvSpPr>
          <p:spPr>
            <a:xfrm>
              <a:off x="10667836" y="3265076"/>
              <a:ext cx="1755879" cy="4001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2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36-45 лет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A89939-9BB1-4B67-A49E-FA2634616806}"/>
                </a:ext>
              </a:extLst>
            </p:cNvPr>
            <p:cNvSpPr txBox="1"/>
            <p:nvPr/>
          </p:nvSpPr>
          <p:spPr>
            <a:xfrm>
              <a:off x="10080155" y="3953381"/>
              <a:ext cx="1782263" cy="40010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2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46-50 лет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2A026851-A1BE-4BED-8D6C-FE83EEF96C7B}"/>
                </a:ext>
              </a:extLst>
            </p:cNvPr>
            <p:cNvSpPr/>
            <p:nvPr/>
          </p:nvSpPr>
          <p:spPr>
            <a:xfrm>
              <a:off x="7728857" y="5156175"/>
              <a:ext cx="4459573" cy="1125744"/>
            </a:xfrm>
            <a:prstGeom prst="rect">
              <a:avLst/>
            </a:prstGeom>
            <a:solidFill>
              <a:srgbClr val="CA14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04">
                <a:latin typeface="Mont Bold" panose="000009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868F34-7456-4F7A-A379-F7B0E4B8487B}"/>
                </a:ext>
              </a:extLst>
            </p:cNvPr>
            <p:cNvSpPr txBox="1"/>
            <p:nvPr/>
          </p:nvSpPr>
          <p:spPr>
            <a:xfrm>
              <a:off x="5785962" y="3325749"/>
              <a:ext cx="1988724" cy="600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2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Пенсионный возраст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50A4BF-FEB1-4879-9D66-16C951EBC205}"/>
                </a:ext>
              </a:extLst>
            </p:cNvPr>
            <p:cNvSpPr txBox="1"/>
            <p:nvPr/>
          </p:nvSpPr>
          <p:spPr>
            <a:xfrm>
              <a:off x="5785962" y="4082896"/>
              <a:ext cx="2125241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r>
                <a:rPr lang="ru-RU" sz="2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Более 50 лет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3831B376-D614-4E54-A7A5-DC919B22E430}"/>
                </a:ext>
              </a:extLst>
            </p:cNvPr>
            <p:cNvSpPr/>
            <p:nvPr/>
          </p:nvSpPr>
          <p:spPr>
            <a:xfrm>
              <a:off x="5679832" y="5449823"/>
              <a:ext cx="2180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Численность руководителей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90ECF69B-7680-4897-A2A7-447CB5ADF192}"/>
                </a:ext>
              </a:extLst>
            </p:cNvPr>
            <p:cNvSpPr/>
            <p:nvPr/>
          </p:nvSpPr>
          <p:spPr>
            <a:xfrm>
              <a:off x="7648899" y="5200628"/>
              <a:ext cx="3965728" cy="108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altLang="ru-RU" sz="6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&gt;</a:t>
              </a:r>
              <a:r>
                <a:rPr lang="ru-RU" altLang="ru-RU" sz="6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 70 </a:t>
              </a:r>
              <a:r>
                <a:rPr lang="ru-RU" altLang="ru-RU" sz="4000" b="1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тысяч</a:t>
              </a:r>
            </a:p>
          </p:txBody>
        </p:sp>
        <p:sp>
          <p:nvSpPr>
            <p:cNvPr id="34" name="Text Placeholder 3">
              <a:extLst>
                <a:ext uri="{FF2B5EF4-FFF2-40B4-BE49-F238E27FC236}">
                  <a16:creationId xmlns:a16="http://schemas.microsoft.com/office/drawing/2014/main" id="{DC6C5228-1F77-544F-8091-7A6207BF85F1}"/>
                </a:ext>
              </a:extLst>
            </p:cNvPr>
            <p:cNvSpPr txBox="1">
              <a:spLocks/>
            </p:cNvSpPr>
            <p:nvPr/>
          </p:nvSpPr>
          <p:spPr>
            <a:xfrm>
              <a:off x="703773" y="1720722"/>
              <a:ext cx="3960503" cy="7641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>
                <a:defRPr lang="ru-RU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r>
                <a:rPr lang="ru-RU" sz="22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Численность работников</a:t>
              </a:r>
              <a:r>
                <a:rPr lang="en-US" sz="22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 </a:t>
              </a:r>
              <a:r>
                <a:rPr lang="ru-RU" sz="2200" dirty="0">
                  <a:solidFill>
                    <a:schemeClr val="bg1"/>
                  </a:solidFill>
                  <a:latin typeface="Mont Bold" panose="00000900000000000000" pitchFamily="50" charset="0"/>
                  <a:cs typeface="Arial" panose="020B0604020202020204" pitchFamily="34" charset="0"/>
                </a:rPr>
                <a:t>холдинга РЖД</a:t>
              </a:r>
              <a:endParaRPr lang="en-US" sz="2200" dirty="0">
                <a:solidFill>
                  <a:schemeClr val="bg1"/>
                </a:solidFill>
                <a:latin typeface="Mont Bold" panose="000009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DC8870C6-23A6-4BD6-895E-BA81A72E755D}"/>
                </a:ext>
              </a:extLst>
            </p:cNvPr>
            <p:cNvSpPr txBox="1">
              <a:spLocks/>
            </p:cNvSpPr>
            <p:nvPr/>
          </p:nvSpPr>
          <p:spPr>
            <a:xfrm>
              <a:off x="2143101" y="2708792"/>
              <a:ext cx="2841098" cy="614123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ts val="42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~</a:t>
              </a:r>
              <a:r>
                <a:rPr lang="ru-RU" sz="3200" dirty="0">
                  <a:solidFill>
                    <a:schemeClr val="bg1"/>
                  </a:solidFill>
                  <a:latin typeface="Mont Bold" panose="00000900000000000000" pitchFamily="50" charset="0"/>
                </a:rPr>
                <a:t>1 миллион</a:t>
              </a:r>
              <a:endParaRPr lang="en-US" sz="3200" dirty="0">
                <a:solidFill>
                  <a:schemeClr val="bg1"/>
                </a:solidFill>
                <a:latin typeface="Mont Bold" panose="00000900000000000000" pitchFamily="50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7AD23A2D-BDB3-4EE2-8001-717E2008D226}"/>
                </a:ext>
              </a:extLst>
            </p:cNvPr>
            <p:cNvSpPr/>
            <p:nvPr/>
          </p:nvSpPr>
          <p:spPr>
            <a:xfrm>
              <a:off x="462799" y="1800031"/>
              <a:ext cx="160639" cy="160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>
                <a:solidFill>
                  <a:schemeClr val="bg1"/>
                </a:solidFill>
                <a:latin typeface="Mont Bold" panose="00000900000000000000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-206660" y="1496784"/>
              <a:ext cx="4986946" cy="1835919"/>
            </a:xfrm>
            <a:prstGeom prst="roundRect">
              <a:avLst>
                <a:gd name="adj" fmla="val 6390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5506672" y="4887910"/>
              <a:ext cx="6891987" cy="1521357"/>
            </a:xfrm>
            <a:prstGeom prst="roundRect">
              <a:avLst>
                <a:gd name="adj" fmla="val 4993"/>
              </a:avLst>
            </a:prstGeom>
            <a:noFill/>
            <a:ln w="38100">
              <a:solidFill>
                <a:srgbClr val="CA14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6528152" y="2691161"/>
              <a:ext cx="1755878" cy="2131210"/>
            </a:xfrm>
            <a:custGeom>
              <a:avLst/>
              <a:gdLst>
                <a:gd name="connsiteX0" fmla="*/ 0 w 402771"/>
                <a:gd name="connsiteY0" fmla="*/ 0 h 2188028"/>
                <a:gd name="connsiteX1" fmla="*/ 402771 w 402771"/>
                <a:gd name="connsiteY1" fmla="*/ 0 h 2188028"/>
                <a:gd name="connsiteX2" fmla="*/ 402771 w 402771"/>
                <a:gd name="connsiteY2" fmla="*/ 2188028 h 218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2771" h="2188028">
                  <a:moveTo>
                    <a:pt x="0" y="0"/>
                  </a:moveTo>
                  <a:lnTo>
                    <a:pt x="402771" y="0"/>
                  </a:lnTo>
                  <a:lnTo>
                    <a:pt x="402771" y="2188028"/>
                  </a:lnTo>
                </a:path>
              </a:pathLst>
            </a:custGeom>
            <a:noFill/>
            <a:ln>
              <a:solidFill>
                <a:srgbClr val="CA146F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242457" y="5874156"/>
              <a:ext cx="3156857" cy="0"/>
            </a:xfrm>
            <a:prstGeom prst="straightConnector1">
              <a:avLst/>
            </a:prstGeom>
            <a:noFill/>
            <a:ln>
              <a:solidFill>
                <a:srgbClr val="CA146F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D826AD2-59C0-45A7-A1E8-03D26517BCDB}"/>
              </a:ext>
            </a:extLst>
          </p:cNvPr>
          <p:cNvGrpSpPr/>
          <p:nvPr/>
        </p:nvGrpSpPr>
        <p:grpSpPr>
          <a:xfrm>
            <a:off x="9582566" y="5563046"/>
            <a:ext cx="2637873" cy="1307812"/>
            <a:chOff x="9582566" y="5563046"/>
            <a:chExt cx="2637873" cy="1307812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060177E-41C4-4EA0-A0D9-4D8D39FFF400}"/>
                </a:ext>
              </a:extLst>
            </p:cNvPr>
            <p:cNvSpPr/>
            <p:nvPr/>
          </p:nvSpPr>
          <p:spPr>
            <a:xfrm>
              <a:off x="9582566" y="5563046"/>
              <a:ext cx="2609433" cy="1294953"/>
            </a:xfrm>
            <a:prstGeom prst="rect">
              <a:avLst/>
            </a:prstGeom>
            <a:gradFill>
              <a:gsLst>
                <a:gs pos="54000">
                  <a:srgbClr val="1F2DE1">
                    <a:alpha val="0"/>
                  </a:srgbClr>
                </a:gs>
                <a:gs pos="100000">
                  <a:srgbClr val="1F2DE1">
                    <a:alpha val="44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BDEDD5-7742-4C73-9893-C67BEF61CF93}"/>
                </a:ext>
              </a:extLst>
            </p:cNvPr>
            <p:cNvSpPr txBox="1"/>
            <p:nvPr/>
          </p:nvSpPr>
          <p:spPr>
            <a:xfrm>
              <a:off x="11356569" y="6501526"/>
              <a:ext cx="86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BE6B2517-B4CA-482A-8353-5DA86320D37B}" type="slidenum">
                <a:rPr lang="ru-RU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pPr algn="r"/>
                <a:t>2</a:t>
              </a:fld>
              <a:endParaRPr 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990449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6157" y="258684"/>
            <a:ext cx="7802136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800" dirty="0">
                <a:solidFill>
                  <a:schemeClr val="bg1"/>
                </a:solidFill>
                <a:latin typeface="Mont Heavy DEMO" panose="00000A00000000000000" pitchFamily="50" charset="0"/>
              </a:rPr>
              <a:t>ЕДИНЫЕ КОРПОРАТИВНЫЕ ТРЕБОВАНИЯ </a:t>
            </a:r>
          </a:p>
          <a:p>
            <a:pPr>
              <a:lnSpc>
                <a:spcPct val="110000"/>
              </a:lnSpc>
            </a:pPr>
            <a:r>
              <a:rPr lang="ru-RU" sz="2800" dirty="0">
                <a:solidFill>
                  <a:schemeClr val="bg1"/>
                </a:solidFill>
                <a:latin typeface="Mont Heavy DEMO" panose="00000A00000000000000" pitchFamily="50" charset="0"/>
              </a:rPr>
              <a:t>К ПЕРСОНАЛУ В КОМПАНИИ</a:t>
            </a:r>
          </a:p>
        </p:txBody>
      </p:sp>
      <p:sp>
        <p:nvSpPr>
          <p:cNvPr id="48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05468E1D-B002-4439-BEA1-568662A74488}"/>
              </a:ext>
            </a:extLst>
          </p:cNvPr>
          <p:cNvSpPr/>
          <p:nvPr/>
        </p:nvSpPr>
        <p:spPr>
          <a:xfrm>
            <a:off x="6260664" y="1816513"/>
            <a:ext cx="4817839" cy="2167224"/>
          </a:xfrm>
          <a:prstGeom prst="snip2DiagRect">
            <a:avLst>
              <a:gd name="adj1" fmla="val 0"/>
              <a:gd name="adj2" fmla="val 35186"/>
            </a:avLst>
          </a:prstGeom>
          <a:gradFill flip="none" rotWithShape="1">
            <a:gsLst>
              <a:gs pos="100000">
                <a:srgbClr val="CA146F"/>
              </a:gs>
              <a:gs pos="0">
                <a:srgbClr val="CA146F">
                  <a:alpha val="0"/>
                </a:srgbClr>
              </a:gs>
            </a:gsLst>
            <a:lin ang="13200000" scaled="0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7"/>
            <a:endParaRPr lang="ru-RU" sz="1050">
              <a:solidFill>
                <a:prstClr val="white"/>
              </a:solidFill>
              <a:latin typeface="Mont Heavy DEMO" panose="00000A00000000000000" pitchFamily="50" charset="0"/>
            </a:endParaRPr>
          </a:p>
        </p:txBody>
      </p:sp>
      <p:sp>
        <p:nvSpPr>
          <p:cNvPr id="49" name="Прямоугольник: усеченные противолежащие углы 49">
            <a:extLst>
              <a:ext uri="{FF2B5EF4-FFF2-40B4-BE49-F238E27FC236}">
                <a16:creationId xmlns:a16="http://schemas.microsoft.com/office/drawing/2014/main" id="{4500A3A2-3ED4-4154-9C94-F8CFAFF7EDB4}"/>
              </a:ext>
            </a:extLst>
          </p:cNvPr>
          <p:cNvSpPr/>
          <p:nvPr/>
        </p:nvSpPr>
        <p:spPr>
          <a:xfrm flipH="1">
            <a:off x="1083212" y="1816513"/>
            <a:ext cx="4817839" cy="2167224"/>
          </a:xfrm>
          <a:prstGeom prst="snip2DiagRect">
            <a:avLst>
              <a:gd name="adj1" fmla="val 0"/>
              <a:gd name="adj2" fmla="val 35186"/>
            </a:avLst>
          </a:prstGeom>
          <a:solidFill>
            <a:srgbClr val="CA146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7"/>
            <a:endParaRPr lang="ru-RU" sz="1050">
              <a:solidFill>
                <a:prstClr val="white"/>
              </a:solidFill>
              <a:latin typeface="Mont Heavy DEMO" panose="00000A00000000000000" pitchFamily="50" charset="0"/>
            </a:endParaRPr>
          </a:p>
        </p:txBody>
      </p:sp>
      <p:sp>
        <p:nvSpPr>
          <p:cNvPr id="50" name="Прямоугольник: усеченные противолежащие углы 51">
            <a:extLst>
              <a:ext uri="{FF2B5EF4-FFF2-40B4-BE49-F238E27FC236}">
                <a16:creationId xmlns:a16="http://schemas.microsoft.com/office/drawing/2014/main" id="{F4F11D83-1273-45CB-BBC0-8859BB66FF97}"/>
              </a:ext>
            </a:extLst>
          </p:cNvPr>
          <p:cNvSpPr/>
          <p:nvPr/>
        </p:nvSpPr>
        <p:spPr>
          <a:xfrm flipV="1">
            <a:off x="6260664" y="4299638"/>
            <a:ext cx="4817839" cy="2167224"/>
          </a:xfrm>
          <a:prstGeom prst="snip2DiagRect">
            <a:avLst>
              <a:gd name="adj1" fmla="val 0"/>
              <a:gd name="adj2" fmla="val 35186"/>
            </a:avLst>
          </a:prstGeom>
          <a:solidFill>
            <a:srgbClr val="1F2DE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7"/>
            <a:endParaRPr lang="ru-RU" sz="1050" dirty="0">
              <a:solidFill>
                <a:prstClr val="white"/>
              </a:solidFill>
              <a:latin typeface="Mont Heavy DEMO" panose="00000A00000000000000" pitchFamily="50" charset="0"/>
            </a:endParaRPr>
          </a:p>
        </p:txBody>
      </p:sp>
      <p:sp>
        <p:nvSpPr>
          <p:cNvPr id="51" name="Прямоугольник: усеченные противолежащие углы 54">
            <a:extLst>
              <a:ext uri="{FF2B5EF4-FFF2-40B4-BE49-F238E27FC236}">
                <a16:creationId xmlns:a16="http://schemas.microsoft.com/office/drawing/2014/main" id="{A06825FA-BF2D-40A6-9FB5-2243E640EC39}"/>
              </a:ext>
            </a:extLst>
          </p:cNvPr>
          <p:cNvSpPr/>
          <p:nvPr/>
        </p:nvSpPr>
        <p:spPr>
          <a:xfrm flipH="1" flipV="1">
            <a:off x="1083212" y="4299638"/>
            <a:ext cx="4817839" cy="2167224"/>
          </a:xfrm>
          <a:prstGeom prst="snip2DiagRect">
            <a:avLst>
              <a:gd name="adj1" fmla="val 0"/>
              <a:gd name="adj2" fmla="val 35186"/>
            </a:avLst>
          </a:prstGeom>
          <a:gradFill flip="none" rotWithShape="1">
            <a:gsLst>
              <a:gs pos="100000">
                <a:srgbClr val="CA146F"/>
              </a:gs>
              <a:gs pos="0">
                <a:srgbClr val="CA146F">
                  <a:alpha val="0"/>
                </a:srgbClr>
              </a:gs>
            </a:gsLst>
            <a:lin ang="3600000" scaled="0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7"/>
            <a:endParaRPr lang="ru-RU" sz="1050">
              <a:solidFill>
                <a:prstClr val="white"/>
              </a:solidFill>
              <a:latin typeface="Mont Heavy DEMO" panose="00000A00000000000000" pitchFamily="50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EED73E7-6C0E-4BA2-B277-036D91F5D0C4}"/>
              </a:ext>
            </a:extLst>
          </p:cNvPr>
          <p:cNvSpPr/>
          <p:nvPr/>
        </p:nvSpPr>
        <p:spPr>
          <a:xfrm rot="2700000">
            <a:off x="5161320" y="3212504"/>
            <a:ext cx="1862284" cy="18538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97"/>
            <a:endParaRPr lang="ru-RU" sz="1050">
              <a:solidFill>
                <a:prstClr val="white"/>
              </a:solidFill>
              <a:latin typeface="Mont Heavy DEMO" panose="00000A00000000000000" pitchFamily="50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FF1FE0-6375-45EB-A7CC-AD034F62926A}"/>
              </a:ext>
            </a:extLst>
          </p:cNvPr>
          <p:cNvSpPr txBox="1"/>
          <p:nvPr/>
        </p:nvSpPr>
        <p:spPr>
          <a:xfrm>
            <a:off x="4648573" y="3693315"/>
            <a:ext cx="2801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97"/>
            <a:r>
              <a:rPr lang="ru-RU" sz="5400" b="1" dirty="0">
                <a:solidFill>
                  <a:srgbClr val="1F2DE1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ЕКТ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B66F9ED-10F4-45FF-A73C-B044637E87ED}"/>
              </a:ext>
            </a:extLst>
          </p:cNvPr>
          <p:cNvSpPr txBox="1"/>
          <p:nvPr/>
        </p:nvSpPr>
        <p:spPr>
          <a:xfrm>
            <a:off x="1259731" y="2501782"/>
            <a:ext cx="44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97"/>
            <a:r>
              <a:rPr lang="ru-RU" sz="3000" b="1" dirty="0">
                <a:solidFill>
                  <a:prstClr val="white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Корпоративные компетенции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81CFAE-262D-4234-A08E-0440D5F0E557}"/>
              </a:ext>
            </a:extLst>
          </p:cNvPr>
          <p:cNvSpPr txBox="1"/>
          <p:nvPr/>
        </p:nvSpPr>
        <p:spPr>
          <a:xfrm>
            <a:off x="6448111" y="2497972"/>
            <a:ext cx="44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97"/>
            <a:r>
              <a:rPr lang="ru-RU" sz="3000" b="1" dirty="0">
                <a:solidFill>
                  <a:prstClr val="white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Профессиональные компетенции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471885-A00C-4D53-9CA0-D36C84C764FC}"/>
              </a:ext>
            </a:extLst>
          </p:cNvPr>
          <p:cNvSpPr txBox="1"/>
          <p:nvPr/>
        </p:nvSpPr>
        <p:spPr>
          <a:xfrm>
            <a:off x="1272014" y="4952943"/>
            <a:ext cx="44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97"/>
            <a:r>
              <a:rPr lang="ru-RU" sz="3000" b="1" dirty="0">
                <a:solidFill>
                  <a:prstClr val="white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Потенциал</a:t>
            </a:r>
          </a:p>
          <a:p>
            <a:pPr algn="ctr" defTabSz="685797"/>
            <a:r>
              <a:rPr lang="ru-RU" sz="3000" b="1" dirty="0">
                <a:solidFill>
                  <a:prstClr val="white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и мобильность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5E648C-5BAB-4EBE-A594-D2B365528651}"/>
              </a:ext>
            </a:extLst>
          </p:cNvPr>
          <p:cNvSpPr txBox="1"/>
          <p:nvPr/>
        </p:nvSpPr>
        <p:spPr>
          <a:xfrm>
            <a:off x="6485549" y="4896130"/>
            <a:ext cx="44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97"/>
            <a:r>
              <a:rPr lang="ru-RU" sz="3000" b="1" dirty="0">
                <a:solidFill>
                  <a:prstClr val="white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Опыт</a:t>
            </a:r>
          </a:p>
          <a:p>
            <a:pPr algn="ctr" defTabSz="685797"/>
            <a:r>
              <a:rPr lang="ru-RU" sz="3000" b="1" dirty="0">
                <a:solidFill>
                  <a:prstClr val="white"/>
                </a:solidFill>
                <a:latin typeface="Mont Heavy DEMO" panose="00000A00000000000000" pitchFamily="50" charset="0"/>
                <a:cs typeface="Arial" panose="020B0604020202020204" pitchFamily="34" charset="0"/>
              </a:rPr>
              <a:t>и результативность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B3FDCAB-816F-437E-BF01-E121C0496B82}"/>
              </a:ext>
            </a:extLst>
          </p:cNvPr>
          <p:cNvGrpSpPr/>
          <p:nvPr/>
        </p:nvGrpSpPr>
        <p:grpSpPr>
          <a:xfrm>
            <a:off x="9582566" y="5563046"/>
            <a:ext cx="2637873" cy="1307812"/>
            <a:chOff x="9582566" y="5563046"/>
            <a:chExt cx="2637873" cy="1307812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16750F73-4218-46D8-881A-CDE4FA6FBD1D}"/>
                </a:ext>
              </a:extLst>
            </p:cNvPr>
            <p:cNvSpPr/>
            <p:nvPr/>
          </p:nvSpPr>
          <p:spPr>
            <a:xfrm>
              <a:off x="9582566" y="5563046"/>
              <a:ext cx="2609433" cy="1294953"/>
            </a:xfrm>
            <a:prstGeom prst="rect">
              <a:avLst/>
            </a:prstGeom>
            <a:gradFill>
              <a:gsLst>
                <a:gs pos="54000">
                  <a:srgbClr val="1F2DE1">
                    <a:alpha val="0"/>
                  </a:srgbClr>
                </a:gs>
                <a:gs pos="100000">
                  <a:srgbClr val="1F2DE1">
                    <a:alpha val="44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D2A927-A3C4-495D-9AE7-398A4C25782E}"/>
                </a:ext>
              </a:extLst>
            </p:cNvPr>
            <p:cNvSpPr txBox="1"/>
            <p:nvPr/>
          </p:nvSpPr>
          <p:spPr>
            <a:xfrm>
              <a:off x="11356569" y="6501526"/>
              <a:ext cx="86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BE6B2517-B4CA-482A-8353-5DA86320D37B}" type="slidenum">
                <a:rPr lang="ru-RU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pPr algn="r"/>
                <a:t>3</a:t>
              </a:fld>
              <a:endParaRPr 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505006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8F60B15-DF04-45B5-851B-3E5A608B6C10}"/>
              </a:ext>
            </a:extLst>
          </p:cNvPr>
          <p:cNvGrpSpPr/>
          <p:nvPr/>
        </p:nvGrpSpPr>
        <p:grpSpPr>
          <a:xfrm>
            <a:off x="-1236841" y="-1344775"/>
            <a:ext cx="3185613" cy="6507325"/>
            <a:chOff x="-1419551" y="-1344775"/>
            <a:chExt cx="3368323" cy="688055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42F6295E-0319-4406-8CDF-416D1B9FB052}"/>
                </a:ext>
              </a:extLst>
            </p:cNvPr>
            <p:cNvGrpSpPr/>
            <p:nvPr/>
          </p:nvGrpSpPr>
          <p:grpSpPr>
            <a:xfrm>
              <a:off x="-1419551" y="2095500"/>
              <a:ext cx="3368323" cy="3440275"/>
              <a:chOff x="10502566" y="-114300"/>
              <a:chExt cx="3442929" cy="3516475"/>
            </a:xfrm>
          </p:grpSpPr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2381A2BC-C0D8-428A-BF5A-4AD77A0C6B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2566" y="-114300"/>
                <a:ext cx="1408634" cy="3516475"/>
              </a:xfrm>
              <a:prstGeom prst="line">
                <a:avLst/>
              </a:prstGeom>
              <a:ln w="317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>
                <a:extLst>
                  <a:ext uri="{FF2B5EF4-FFF2-40B4-BE49-F238E27FC236}">
                    <a16:creationId xmlns:a16="http://schemas.microsoft.com/office/drawing/2014/main" id="{E0794378-3E34-4668-B99F-E61D09C657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502" y="-114300"/>
                <a:ext cx="1408634" cy="3516475"/>
              </a:xfrm>
              <a:prstGeom prst="line">
                <a:avLst/>
              </a:prstGeom>
              <a:ln w="2857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>
                <a:extLst>
                  <a:ext uri="{FF2B5EF4-FFF2-40B4-BE49-F238E27FC236}">
                    <a16:creationId xmlns:a16="http://schemas.microsoft.com/office/drawing/2014/main" id="{3B758C2A-CD8E-40F3-8712-8794641F89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2438" y="-114300"/>
                <a:ext cx="1408634" cy="3516475"/>
              </a:xfrm>
              <a:prstGeom prst="line">
                <a:avLst/>
              </a:prstGeom>
              <a:ln w="254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A5E3A1AC-409C-4A0E-B639-9BC362F055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7374" y="-114300"/>
                <a:ext cx="1408634" cy="3516475"/>
              </a:xfrm>
              <a:prstGeom prst="line">
                <a:avLst/>
              </a:prstGeom>
              <a:ln w="2222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F6F8578D-517F-4BE1-A4AD-1C38C35E8D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42310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1288A045-DDFD-4A16-8887-07C1D20771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27246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>
                <a:extLst>
                  <a:ext uri="{FF2B5EF4-FFF2-40B4-BE49-F238E27FC236}">
                    <a16:creationId xmlns:a16="http://schemas.microsoft.com/office/drawing/2014/main" id="{32DB821F-C86C-4398-9C71-3ECAD28224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2182" y="-114300"/>
                <a:ext cx="1408634" cy="3516475"/>
              </a:xfrm>
              <a:prstGeom prst="line">
                <a:avLst/>
              </a:prstGeom>
              <a:ln w="1587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DC8AE0B7-2F46-4A65-9C40-223F4D12AB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97118" y="-114300"/>
                <a:ext cx="1408634" cy="3516475"/>
              </a:xfrm>
              <a:prstGeom prst="line">
                <a:avLst/>
              </a:prstGeom>
              <a:ln w="127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id="{6D2A68F6-ECF9-4AFA-B374-CB6FC1D20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2054" y="-114300"/>
                <a:ext cx="1408634" cy="3516475"/>
              </a:xfrm>
              <a:prstGeom prst="line">
                <a:avLst/>
              </a:prstGeom>
              <a:ln w="952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AD482C44-9D22-4DB8-8AFE-541E93DB61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6990" y="-114300"/>
                <a:ext cx="1408634" cy="3516475"/>
              </a:xfrm>
              <a:prstGeom prst="line">
                <a:avLst/>
              </a:prstGeom>
              <a:ln w="63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>
                <a:extLst>
                  <a:ext uri="{FF2B5EF4-FFF2-40B4-BE49-F238E27FC236}">
                    <a16:creationId xmlns:a16="http://schemas.microsoft.com/office/drawing/2014/main" id="{F193CE45-1B06-472D-9280-E037E60DE5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1926" y="-114300"/>
                <a:ext cx="1408634" cy="3516475"/>
              </a:xfrm>
              <a:prstGeom prst="line">
                <a:avLst/>
              </a:prstGeom>
              <a:ln w="317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:a16="http://schemas.microsoft.com/office/drawing/2014/main" id="{6F1D0C03-E343-481B-BF79-00F1758FC0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36861" y="-114300"/>
                <a:ext cx="1408634" cy="3516475"/>
              </a:xfrm>
              <a:prstGeom prst="line">
                <a:avLst/>
              </a:prstGeom>
              <a:ln w="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46991F9D-0AD5-4E3E-8D06-9F0E657DF99E}"/>
                </a:ext>
              </a:extLst>
            </p:cNvPr>
            <p:cNvGrpSpPr/>
            <p:nvPr/>
          </p:nvGrpSpPr>
          <p:grpSpPr>
            <a:xfrm flipV="1">
              <a:off x="-1419551" y="-1344775"/>
              <a:ext cx="3368323" cy="3440275"/>
              <a:chOff x="10502566" y="-114300"/>
              <a:chExt cx="3442929" cy="3516475"/>
            </a:xfrm>
          </p:grpSpPr>
          <p:cxnSp>
            <p:nvCxnSpPr>
              <p:cNvPr id="74" name="Прямая соединительная линия 73">
                <a:extLst>
                  <a:ext uri="{FF2B5EF4-FFF2-40B4-BE49-F238E27FC236}">
                    <a16:creationId xmlns:a16="http://schemas.microsoft.com/office/drawing/2014/main" id="{C70245E5-18A7-4903-AECE-B158BB280E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2566" y="-114300"/>
                <a:ext cx="1408634" cy="3516475"/>
              </a:xfrm>
              <a:prstGeom prst="line">
                <a:avLst/>
              </a:prstGeom>
              <a:ln w="317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BB38D1AD-9B79-47F7-BBDA-F582DAF27E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502" y="-114300"/>
                <a:ext cx="1408634" cy="3516475"/>
              </a:xfrm>
              <a:prstGeom prst="line">
                <a:avLst/>
              </a:prstGeom>
              <a:ln w="2857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04AF19AC-2356-44D7-A14B-58572A4196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2438" y="-114300"/>
                <a:ext cx="1408634" cy="3516475"/>
              </a:xfrm>
              <a:prstGeom prst="line">
                <a:avLst/>
              </a:prstGeom>
              <a:ln w="254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>
                <a:extLst>
                  <a:ext uri="{FF2B5EF4-FFF2-40B4-BE49-F238E27FC236}">
                    <a16:creationId xmlns:a16="http://schemas.microsoft.com/office/drawing/2014/main" id="{51F4074E-85FB-48BF-AA1B-60AF161A41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7374" y="-114300"/>
                <a:ext cx="1408634" cy="3516475"/>
              </a:xfrm>
              <a:prstGeom prst="line">
                <a:avLst/>
              </a:prstGeom>
              <a:ln w="2222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:a16="http://schemas.microsoft.com/office/drawing/2014/main" id="{D6B74036-9CA8-4E9E-BDD0-B609EC4AC2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42310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:a16="http://schemas.microsoft.com/office/drawing/2014/main" id="{CEFC6700-AAAB-4665-BC75-99DCA65331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27246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:a16="http://schemas.microsoft.com/office/drawing/2014/main" id="{9DB36D43-1F3D-4E9A-AB1B-DAF5F33C7D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2182" y="-114300"/>
                <a:ext cx="1408634" cy="3516475"/>
              </a:xfrm>
              <a:prstGeom prst="line">
                <a:avLst/>
              </a:prstGeom>
              <a:ln w="1587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единительная линия 86">
                <a:extLst>
                  <a:ext uri="{FF2B5EF4-FFF2-40B4-BE49-F238E27FC236}">
                    <a16:creationId xmlns:a16="http://schemas.microsoft.com/office/drawing/2014/main" id="{E78C849C-3E7D-40A2-8796-7705DF87FE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97118" y="-114300"/>
                <a:ext cx="1408634" cy="3516475"/>
              </a:xfrm>
              <a:prstGeom prst="line">
                <a:avLst/>
              </a:prstGeom>
              <a:ln w="1270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4ABBED93-9AC8-4D83-BCDA-B941D60943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2054" y="-114300"/>
                <a:ext cx="1408634" cy="3516475"/>
              </a:xfrm>
              <a:prstGeom prst="line">
                <a:avLst/>
              </a:prstGeom>
              <a:ln w="952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D3C4957B-C66F-4F41-827B-22E7E3DC71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6990" y="-114300"/>
                <a:ext cx="1408634" cy="3516475"/>
              </a:xfrm>
              <a:prstGeom prst="line">
                <a:avLst/>
              </a:prstGeom>
              <a:ln w="635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89">
                <a:extLst>
                  <a:ext uri="{FF2B5EF4-FFF2-40B4-BE49-F238E27FC236}">
                    <a16:creationId xmlns:a16="http://schemas.microsoft.com/office/drawing/2014/main" id="{B3C7B39D-F55A-4DC7-BE5D-BE8BB18A98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1926" y="-114300"/>
                <a:ext cx="1408634" cy="3516475"/>
              </a:xfrm>
              <a:prstGeom prst="line">
                <a:avLst/>
              </a:prstGeom>
              <a:ln w="3175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id="{7AE66410-E092-42F7-AE69-FFEE1C52DA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36861" y="-114300"/>
                <a:ext cx="1408634" cy="3516475"/>
              </a:xfrm>
              <a:prstGeom prst="line">
                <a:avLst/>
              </a:prstGeom>
              <a:ln w="0">
                <a:solidFill>
                  <a:schemeClr val="bg1">
                    <a:alpha val="2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Прямоугольник 37"/>
          <p:cNvSpPr/>
          <p:nvPr/>
        </p:nvSpPr>
        <p:spPr>
          <a:xfrm>
            <a:off x="600356" y="389618"/>
            <a:ext cx="1193074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700" dirty="0">
                <a:solidFill>
                  <a:schemeClr val="bg1"/>
                </a:solidFill>
                <a:latin typeface="Mont Bold" panose="00000900000000000000" pitchFamily="2" charset="0"/>
              </a:rPr>
              <a:t>МОДЕЛЬ КОРПОРАТИВНЫХ КОМПЕТЕНЦИЙ ХОЛДИНГА РЖД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142" y="1240246"/>
            <a:ext cx="11587843" cy="5328194"/>
          </a:xfrm>
          <a:prstGeom prst="roundRect">
            <a:avLst>
              <a:gd name="adj" fmla="val 4534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53" y="2205185"/>
            <a:ext cx="3198040" cy="1011251"/>
          </a:xfrm>
          <a:prstGeom prst="roundRect">
            <a:avLst>
              <a:gd name="adj" fmla="val 19858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 eaLnBrk="1" hangingPunct="1">
              <a:lnSpc>
                <a:spcPct val="90000"/>
              </a:lnSpc>
              <a:defRPr/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ИННОВАТИВНОСТЬ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53" y="3659481"/>
            <a:ext cx="3198040" cy="1011251"/>
          </a:xfrm>
          <a:prstGeom prst="roundRect">
            <a:avLst>
              <a:gd name="adj" fmla="val 18309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КЛИЕНТО-</a:t>
            </a:r>
          </a:p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ОРИЕНТИРОВАННОСТЬ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451" y="5113777"/>
            <a:ext cx="3198041" cy="1011251"/>
          </a:xfrm>
          <a:prstGeom prst="roundRect">
            <a:avLst>
              <a:gd name="adj" fmla="val 20714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ОТВЕТСТВЕННОСТЬ </a:t>
            </a:r>
          </a:p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ЗА РЕЗУЛЬТАТ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373" y="2205185"/>
            <a:ext cx="3180588" cy="1011251"/>
          </a:xfrm>
          <a:prstGeom prst="roundRect">
            <a:avLst>
              <a:gd name="adj" fmla="val 22044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ОРГАНИЗАЦИЯ</a:t>
            </a:r>
          </a:p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РАБОЧЕГО ПРОЦЕССА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372" y="3659481"/>
            <a:ext cx="3180587" cy="1011251"/>
          </a:xfrm>
          <a:prstGeom prst="roundRect">
            <a:avLst>
              <a:gd name="adj" fmla="val 19384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>
                <a:solidFill>
                  <a:srgbClr val="1925BD"/>
                </a:solidFill>
                <a:latin typeface="Mont Bold" panose="00000900000000000000" pitchFamily="50" charset="0"/>
              </a:rPr>
              <a:t>КОМАНДНАЯ РАБОТА</a:t>
            </a:r>
            <a:r>
              <a:rPr kumimoji="0" lang="en-US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 </a:t>
            </a:r>
            <a:endParaRPr kumimoji="0" lang="ru-RU" altLang="ru-RU" sz="1600" b="1" dirty="0">
              <a:solidFill>
                <a:srgbClr val="1925BD"/>
              </a:solidFill>
              <a:latin typeface="Mont Bold" panose="00000900000000000000" pitchFamily="50" charset="0"/>
            </a:endParaRPr>
          </a:p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И ВЗАИМОВЫРУЧКА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373" y="5113777"/>
            <a:ext cx="3180588" cy="1011251"/>
          </a:xfrm>
          <a:prstGeom prst="roundRect">
            <a:avLst>
              <a:gd name="adj" fmla="val 22044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>
                <a:solidFill>
                  <a:srgbClr val="1925BD"/>
                </a:solidFill>
                <a:latin typeface="Mont Bold" panose="00000900000000000000" pitchFamily="50" charset="0"/>
              </a:rPr>
              <a:t>РАЗВИТИЕ</a:t>
            </a:r>
            <a:r>
              <a:rPr kumimoji="0" lang="en-US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 </a:t>
            </a: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И ЗАБОТА </a:t>
            </a:r>
          </a:p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О СОТРУДНИКАХ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87" y="2205185"/>
            <a:ext cx="3180588" cy="1011251"/>
          </a:xfrm>
          <a:prstGeom prst="roundRect">
            <a:avLst>
              <a:gd name="adj" fmla="val 20714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КОМПЛЕКСНОЕ МЫШЛЕНИЕ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E8730B7F-61F3-4CF5-ABB4-F4B6758A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87" y="3659484"/>
            <a:ext cx="3180588" cy="1011251"/>
          </a:xfrm>
          <a:prstGeom prst="roundRect">
            <a:avLst>
              <a:gd name="adj" fmla="val 20714"/>
            </a:avLst>
          </a:prstGeom>
          <a:solidFill>
            <a:schemeClr val="bg1"/>
          </a:solidFill>
          <a:ln w="9525">
            <a:noFill/>
          </a:ln>
          <a:effectLst>
            <a:outerShdw blurRad="355600" dir="13500000" sy="23000" kx="1200000" algn="br" rotWithShape="0">
              <a:prstClr val="black">
                <a:alpha val="47000"/>
              </a:prstClr>
            </a:outerShdw>
          </a:effectLst>
          <a:scene3d>
            <a:camera prst="orthographicFront">
              <a:rot lat="646831" lon="20645681" rev="279731"/>
            </a:camera>
            <a:lightRig rig="balanced" dir="t"/>
          </a:scene3d>
          <a:sp3d>
            <a:bevelT w="0" h="292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0" bIns="20572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8900">
              <a:lnSpc>
                <a:spcPct val="90000"/>
              </a:lnSpc>
            </a:pPr>
            <a:r>
              <a:rPr kumimoji="0" lang="ru-RU" altLang="ru-RU" sz="1600" b="1" dirty="0">
                <a:solidFill>
                  <a:srgbClr val="1925BD"/>
                </a:solidFill>
                <a:latin typeface="Mont Bold" panose="00000900000000000000" pitchFamily="50" charset="0"/>
              </a:rPr>
              <a:t>ЭФФЕКТИВНАЯ КОММУНИКАЦИЯ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22107C-4199-4B2D-9071-1C76F192779E}"/>
              </a:ext>
            </a:extLst>
          </p:cNvPr>
          <p:cNvSpPr/>
          <p:nvPr/>
        </p:nvSpPr>
        <p:spPr>
          <a:xfrm>
            <a:off x="4561392" y="1383895"/>
            <a:ext cx="2869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" panose="00000700000000000000" pitchFamily="2" charset="0"/>
                <a:cs typeface="Arial" panose="020B0604020202020204" pitchFamily="34" charset="0"/>
              </a:rPr>
              <a:t>БЛОКИ КОМПЕТЕНЦИЙ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B9C57C2-379F-4649-8CF4-AC48B9C6202F}"/>
              </a:ext>
            </a:extLst>
          </p:cNvPr>
          <p:cNvSpPr>
            <a:spLocks noEditPoints="1"/>
          </p:cNvSpPr>
          <p:nvPr/>
        </p:nvSpPr>
        <p:spPr bwMode="auto">
          <a:xfrm>
            <a:off x="7092105" y="3342601"/>
            <a:ext cx="765175" cy="771525"/>
          </a:xfrm>
          <a:custGeom>
            <a:avLst/>
            <a:gdLst>
              <a:gd name="T0" fmla="*/ 142 w 283"/>
              <a:gd name="T1" fmla="*/ 283 h 283"/>
              <a:gd name="T2" fmla="*/ 87 w 283"/>
              <a:gd name="T3" fmla="*/ 272 h 283"/>
              <a:gd name="T4" fmla="*/ 42 w 283"/>
              <a:gd name="T5" fmla="*/ 241 h 283"/>
              <a:gd name="T6" fmla="*/ 12 w 283"/>
              <a:gd name="T7" fmla="*/ 197 h 283"/>
              <a:gd name="T8" fmla="*/ 0 w 283"/>
              <a:gd name="T9" fmla="*/ 141 h 283"/>
              <a:gd name="T10" fmla="*/ 12 w 283"/>
              <a:gd name="T11" fmla="*/ 86 h 283"/>
              <a:gd name="T12" fmla="*/ 42 w 283"/>
              <a:gd name="T13" fmla="*/ 41 h 283"/>
              <a:gd name="T14" fmla="*/ 87 w 283"/>
              <a:gd name="T15" fmla="*/ 11 h 283"/>
              <a:gd name="T16" fmla="*/ 142 w 283"/>
              <a:gd name="T17" fmla="*/ 0 h 283"/>
              <a:gd name="T18" fmla="*/ 197 w 283"/>
              <a:gd name="T19" fmla="*/ 11 h 283"/>
              <a:gd name="T20" fmla="*/ 242 w 283"/>
              <a:gd name="T21" fmla="*/ 41 h 283"/>
              <a:gd name="T22" fmla="*/ 272 w 283"/>
              <a:gd name="T23" fmla="*/ 86 h 283"/>
              <a:gd name="T24" fmla="*/ 283 w 283"/>
              <a:gd name="T25" fmla="*/ 141 h 283"/>
              <a:gd name="T26" fmla="*/ 272 w 283"/>
              <a:gd name="T27" fmla="*/ 197 h 283"/>
              <a:gd name="T28" fmla="*/ 242 w 283"/>
              <a:gd name="T29" fmla="*/ 241 h 283"/>
              <a:gd name="T30" fmla="*/ 197 w 283"/>
              <a:gd name="T31" fmla="*/ 272 h 283"/>
              <a:gd name="T32" fmla="*/ 142 w 283"/>
              <a:gd name="T33" fmla="*/ 283 h 283"/>
              <a:gd name="T34" fmla="*/ 142 w 283"/>
              <a:gd name="T35" fmla="*/ 56 h 283"/>
              <a:gd name="T36" fmla="*/ 56 w 283"/>
              <a:gd name="T37" fmla="*/ 141 h 283"/>
              <a:gd name="T38" fmla="*/ 142 w 283"/>
              <a:gd name="T39" fmla="*/ 227 h 283"/>
              <a:gd name="T40" fmla="*/ 228 w 283"/>
              <a:gd name="T41" fmla="*/ 141 h 283"/>
              <a:gd name="T42" fmla="*/ 142 w 283"/>
              <a:gd name="T43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283">
                <a:moveTo>
                  <a:pt x="142" y="283"/>
                </a:moveTo>
                <a:cubicBezTo>
                  <a:pt x="123" y="283"/>
                  <a:pt x="104" y="279"/>
                  <a:pt x="87" y="272"/>
                </a:cubicBezTo>
                <a:cubicBezTo>
                  <a:pt x="70" y="265"/>
                  <a:pt x="55" y="254"/>
                  <a:pt x="42" y="241"/>
                </a:cubicBezTo>
                <a:cubicBezTo>
                  <a:pt x="29" y="228"/>
                  <a:pt x="19" y="213"/>
                  <a:pt x="12" y="197"/>
                </a:cubicBezTo>
                <a:cubicBezTo>
                  <a:pt x="4" y="179"/>
                  <a:pt x="0" y="161"/>
                  <a:pt x="0" y="141"/>
                </a:cubicBezTo>
                <a:cubicBezTo>
                  <a:pt x="0" y="122"/>
                  <a:pt x="4" y="104"/>
                  <a:pt x="12" y="86"/>
                </a:cubicBezTo>
                <a:cubicBezTo>
                  <a:pt x="19" y="70"/>
                  <a:pt x="29" y="54"/>
                  <a:pt x="42" y="41"/>
                </a:cubicBezTo>
                <a:cubicBezTo>
                  <a:pt x="55" y="28"/>
                  <a:pt x="70" y="18"/>
                  <a:pt x="87" y="11"/>
                </a:cubicBezTo>
                <a:cubicBezTo>
                  <a:pt x="104" y="4"/>
                  <a:pt x="123" y="0"/>
                  <a:pt x="142" y="0"/>
                </a:cubicBezTo>
                <a:cubicBezTo>
                  <a:pt x="161" y="0"/>
                  <a:pt x="179" y="4"/>
                  <a:pt x="197" y="11"/>
                </a:cubicBezTo>
                <a:cubicBezTo>
                  <a:pt x="214" y="18"/>
                  <a:pt x="229" y="28"/>
                  <a:pt x="242" y="41"/>
                </a:cubicBezTo>
                <a:cubicBezTo>
                  <a:pt x="255" y="54"/>
                  <a:pt x="265" y="70"/>
                  <a:pt x="272" y="86"/>
                </a:cubicBezTo>
                <a:cubicBezTo>
                  <a:pt x="279" y="104"/>
                  <a:pt x="283" y="122"/>
                  <a:pt x="283" y="141"/>
                </a:cubicBezTo>
                <a:cubicBezTo>
                  <a:pt x="283" y="161"/>
                  <a:pt x="279" y="179"/>
                  <a:pt x="272" y="197"/>
                </a:cubicBezTo>
                <a:cubicBezTo>
                  <a:pt x="265" y="213"/>
                  <a:pt x="255" y="228"/>
                  <a:pt x="242" y="241"/>
                </a:cubicBezTo>
                <a:cubicBezTo>
                  <a:pt x="229" y="254"/>
                  <a:pt x="214" y="265"/>
                  <a:pt x="197" y="272"/>
                </a:cubicBezTo>
                <a:cubicBezTo>
                  <a:pt x="179" y="279"/>
                  <a:pt x="161" y="283"/>
                  <a:pt x="142" y="283"/>
                </a:cubicBezTo>
                <a:close/>
                <a:moveTo>
                  <a:pt x="142" y="56"/>
                </a:moveTo>
                <a:cubicBezTo>
                  <a:pt x="95" y="56"/>
                  <a:pt x="56" y="94"/>
                  <a:pt x="56" y="141"/>
                </a:cubicBezTo>
                <a:cubicBezTo>
                  <a:pt x="56" y="189"/>
                  <a:pt x="95" y="227"/>
                  <a:pt x="142" y="227"/>
                </a:cubicBezTo>
                <a:cubicBezTo>
                  <a:pt x="189" y="227"/>
                  <a:pt x="228" y="189"/>
                  <a:pt x="228" y="141"/>
                </a:cubicBezTo>
                <a:cubicBezTo>
                  <a:pt x="228" y="94"/>
                  <a:pt x="189" y="56"/>
                  <a:pt x="142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8A7B6F96-D73A-4ADB-B8CD-51003617E5ED}"/>
              </a:ext>
            </a:extLst>
          </p:cNvPr>
          <p:cNvSpPr>
            <a:spLocks/>
          </p:cNvSpPr>
          <p:nvPr/>
        </p:nvSpPr>
        <p:spPr bwMode="auto">
          <a:xfrm>
            <a:off x="10799540" y="1938251"/>
            <a:ext cx="741363" cy="809625"/>
          </a:xfrm>
          <a:custGeom>
            <a:avLst/>
            <a:gdLst>
              <a:gd name="T0" fmla="*/ 467 w 467"/>
              <a:gd name="T1" fmla="*/ 207 h 510"/>
              <a:gd name="T2" fmla="*/ 224 w 467"/>
              <a:gd name="T3" fmla="*/ 207 h 510"/>
              <a:gd name="T4" fmla="*/ 76 w 467"/>
              <a:gd name="T5" fmla="*/ 0 h 510"/>
              <a:gd name="T6" fmla="*/ 0 w 467"/>
              <a:gd name="T7" fmla="*/ 56 h 510"/>
              <a:gd name="T8" fmla="*/ 141 w 467"/>
              <a:gd name="T9" fmla="*/ 254 h 510"/>
              <a:gd name="T10" fmla="*/ 0 w 467"/>
              <a:gd name="T11" fmla="*/ 453 h 510"/>
              <a:gd name="T12" fmla="*/ 76 w 467"/>
              <a:gd name="T13" fmla="*/ 510 h 510"/>
              <a:gd name="T14" fmla="*/ 224 w 467"/>
              <a:gd name="T15" fmla="*/ 302 h 510"/>
              <a:gd name="T16" fmla="*/ 467 w 467"/>
              <a:gd name="T17" fmla="*/ 302 h 510"/>
              <a:gd name="T18" fmla="*/ 467 w 467"/>
              <a:gd name="T19" fmla="*/ 20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7" h="510">
                <a:moveTo>
                  <a:pt x="467" y="207"/>
                </a:moveTo>
                <a:lnTo>
                  <a:pt x="224" y="207"/>
                </a:lnTo>
                <a:lnTo>
                  <a:pt x="76" y="0"/>
                </a:lnTo>
                <a:lnTo>
                  <a:pt x="0" y="56"/>
                </a:lnTo>
                <a:lnTo>
                  <a:pt x="141" y="254"/>
                </a:lnTo>
                <a:lnTo>
                  <a:pt x="0" y="453"/>
                </a:lnTo>
                <a:lnTo>
                  <a:pt x="76" y="510"/>
                </a:lnTo>
                <a:lnTo>
                  <a:pt x="224" y="302"/>
                </a:lnTo>
                <a:lnTo>
                  <a:pt x="467" y="302"/>
                </a:lnTo>
                <a:lnTo>
                  <a:pt x="467" y="207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F53E6860-86EF-41C3-9FC4-60DFD1BA638D}"/>
              </a:ext>
            </a:extLst>
          </p:cNvPr>
          <p:cNvGrpSpPr/>
          <p:nvPr/>
        </p:nvGrpSpPr>
        <p:grpSpPr>
          <a:xfrm>
            <a:off x="10763457" y="3419562"/>
            <a:ext cx="758825" cy="771525"/>
            <a:chOff x="11358563" y="-1193800"/>
            <a:chExt cx="758825" cy="771525"/>
          </a:xfrm>
          <a:solidFill>
            <a:srgbClr val="00B0F0"/>
          </a:solidFill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grpSpPr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B247F2D2-5B6B-4FE3-8ABC-CB31C09BE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5613" y="-1193800"/>
              <a:ext cx="231775" cy="361950"/>
            </a:xfrm>
            <a:custGeom>
              <a:avLst/>
              <a:gdLst>
                <a:gd name="T0" fmla="*/ 146 w 146"/>
                <a:gd name="T1" fmla="*/ 0 h 228"/>
                <a:gd name="T2" fmla="*/ 57 w 146"/>
                <a:gd name="T3" fmla="*/ 228 h 228"/>
                <a:gd name="T4" fmla="*/ 0 w 146"/>
                <a:gd name="T5" fmla="*/ 116 h 228"/>
                <a:gd name="T6" fmla="*/ 44 w 146"/>
                <a:gd name="T7" fmla="*/ 0 h 228"/>
                <a:gd name="T8" fmla="*/ 146 w 146"/>
                <a:gd name="T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228">
                  <a:moveTo>
                    <a:pt x="146" y="0"/>
                  </a:moveTo>
                  <a:lnTo>
                    <a:pt x="57" y="228"/>
                  </a:lnTo>
                  <a:lnTo>
                    <a:pt x="0" y="116"/>
                  </a:lnTo>
                  <a:lnTo>
                    <a:pt x="44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B7163E42-07EC-41A4-86B3-FDBFCDCA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8563" y="-1193800"/>
              <a:ext cx="542925" cy="771525"/>
            </a:xfrm>
            <a:custGeom>
              <a:avLst/>
              <a:gdLst>
                <a:gd name="T0" fmla="*/ 286 w 342"/>
                <a:gd name="T1" fmla="*/ 486 h 486"/>
                <a:gd name="T2" fmla="*/ 184 w 342"/>
                <a:gd name="T3" fmla="*/ 486 h 486"/>
                <a:gd name="T4" fmla="*/ 238 w 342"/>
                <a:gd name="T5" fmla="*/ 352 h 486"/>
                <a:gd name="T6" fmla="*/ 105 w 342"/>
                <a:gd name="T7" fmla="*/ 96 h 486"/>
                <a:gd name="T8" fmla="*/ 0 w 342"/>
                <a:gd name="T9" fmla="*/ 96 h 486"/>
                <a:gd name="T10" fmla="*/ 0 w 342"/>
                <a:gd name="T11" fmla="*/ 0 h 486"/>
                <a:gd name="T12" fmla="*/ 163 w 342"/>
                <a:gd name="T13" fmla="*/ 0 h 486"/>
                <a:gd name="T14" fmla="*/ 168 w 342"/>
                <a:gd name="T15" fmla="*/ 0 h 486"/>
                <a:gd name="T16" fmla="*/ 342 w 342"/>
                <a:gd name="T17" fmla="*/ 345 h 486"/>
                <a:gd name="T18" fmla="*/ 286 w 342"/>
                <a:gd name="T19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2" h="486">
                  <a:moveTo>
                    <a:pt x="286" y="486"/>
                  </a:moveTo>
                  <a:lnTo>
                    <a:pt x="184" y="486"/>
                  </a:lnTo>
                  <a:lnTo>
                    <a:pt x="238" y="352"/>
                  </a:lnTo>
                  <a:lnTo>
                    <a:pt x="105" y="96"/>
                  </a:lnTo>
                  <a:lnTo>
                    <a:pt x="0" y="96"/>
                  </a:lnTo>
                  <a:lnTo>
                    <a:pt x="0" y="0"/>
                  </a:lnTo>
                  <a:lnTo>
                    <a:pt x="163" y="0"/>
                  </a:lnTo>
                  <a:lnTo>
                    <a:pt x="168" y="0"/>
                  </a:lnTo>
                  <a:lnTo>
                    <a:pt x="342" y="345"/>
                  </a:lnTo>
                  <a:lnTo>
                    <a:pt x="286" y="4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2D3D7B0-F335-4CDA-84B3-BF37535E205F}"/>
              </a:ext>
            </a:extLst>
          </p:cNvPr>
          <p:cNvGrpSpPr/>
          <p:nvPr/>
        </p:nvGrpSpPr>
        <p:grpSpPr>
          <a:xfrm>
            <a:off x="7168356" y="4987612"/>
            <a:ext cx="760413" cy="769938"/>
            <a:chOff x="6438900" y="-1192213"/>
            <a:chExt cx="760413" cy="769938"/>
          </a:xfrm>
          <a:solidFill>
            <a:srgbClr val="00B0F0"/>
          </a:solidFill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grpSpPr>
        <p:sp>
          <p:nvSpPr>
            <p:cNvPr id="39" name="Oval 25">
              <a:extLst>
                <a:ext uri="{FF2B5EF4-FFF2-40B4-BE49-F238E27FC236}">
                  <a16:creationId xmlns:a16="http://schemas.microsoft.com/office/drawing/2014/main" id="{B0A4A997-63B5-4F81-907C-A5118D25A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8900" y="-1192213"/>
              <a:ext cx="331788" cy="336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461AB2F1-C0CE-4221-BAB7-1D974164B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0700" y="-1192213"/>
              <a:ext cx="328613" cy="336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27">
              <a:extLst>
                <a:ext uri="{FF2B5EF4-FFF2-40B4-BE49-F238E27FC236}">
                  <a16:creationId xmlns:a16="http://schemas.microsoft.com/office/drawing/2014/main" id="{DD81ADA3-0E0B-412A-A9EF-F6E8402E3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8900" y="-758825"/>
              <a:ext cx="331788" cy="336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28">
              <a:extLst>
                <a:ext uri="{FF2B5EF4-FFF2-40B4-BE49-F238E27FC236}">
                  <a16:creationId xmlns:a16="http://schemas.microsoft.com/office/drawing/2014/main" id="{BAC858B3-8A16-46A8-80FC-7322FE71F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0700" y="-758825"/>
              <a:ext cx="328613" cy="336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807B3301-92FD-4851-8B43-62BA4500E55C}"/>
              </a:ext>
            </a:extLst>
          </p:cNvPr>
          <p:cNvGrpSpPr/>
          <p:nvPr/>
        </p:nvGrpSpPr>
        <p:grpSpPr>
          <a:xfrm>
            <a:off x="3342833" y="4841580"/>
            <a:ext cx="979488" cy="769938"/>
            <a:chOff x="4737100" y="-1192213"/>
            <a:chExt cx="979488" cy="769938"/>
          </a:xfrm>
          <a:solidFill>
            <a:srgbClr val="00B0F0"/>
          </a:solidFill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grpSpPr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0BE314D4-9328-4162-95EB-6B1134309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5" y="-1192213"/>
              <a:ext cx="100013" cy="153988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6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6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2D308E73-AA34-4148-A1E6-B08D6472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2" y="-98742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6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6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6230D9C6-C563-4360-A8B6-06F6118FE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0" y="-779463"/>
              <a:ext cx="100013" cy="149225"/>
            </a:xfrm>
            <a:custGeom>
              <a:avLst/>
              <a:gdLst>
                <a:gd name="T0" fmla="*/ 19 w 63"/>
                <a:gd name="T1" fmla="*/ 0 h 94"/>
                <a:gd name="T2" fmla="*/ 63 w 63"/>
                <a:gd name="T3" fmla="*/ 0 h 94"/>
                <a:gd name="T4" fmla="*/ 26 w 63"/>
                <a:gd name="T5" fmla="*/ 94 h 94"/>
                <a:gd name="T6" fmla="*/ 0 w 63"/>
                <a:gd name="T7" fmla="*/ 46 h 94"/>
                <a:gd name="T8" fmla="*/ 19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9" y="0"/>
                  </a:moveTo>
                  <a:lnTo>
                    <a:pt x="63" y="0"/>
                  </a:lnTo>
                  <a:lnTo>
                    <a:pt x="26" y="94"/>
                  </a:lnTo>
                  <a:lnTo>
                    <a:pt x="0" y="46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99B8B630-D485-41A4-B67E-0964080E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7" y="-57467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5A8C818D-F123-4159-97CF-70540A0FD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000" y="-1192213"/>
              <a:ext cx="100013" cy="153988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4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4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F9FA36D8-8DC0-4644-A6CF-275817860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2" y="-98742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6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6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4CC632D2-7ADF-49E3-86B5-4799AEA3E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900" y="-779463"/>
              <a:ext cx="100013" cy="149225"/>
            </a:xfrm>
            <a:custGeom>
              <a:avLst/>
              <a:gdLst>
                <a:gd name="T0" fmla="*/ 19 w 63"/>
                <a:gd name="T1" fmla="*/ 0 h 94"/>
                <a:gd name="T2" fmla="*/ 63 w 63"/>
                <a:gd name="T3" fmla="*/ 0 h 94"/>
                <a:gd name="T4" fmla="*/ 26 w 63"/>
                <a:gd name="T5" fmla="*/ 94 h 94"/>
                <a:gd name="T6" fmla="*/ 0 w 63"/>
                <a:gd name="T7" fmla="*/ 46 h 94"/>
                <a:gd name="T8" fmla="*/ 19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9" y="0"/>
                  </a:moveTo>
                  <a:lnTo>
                    <a:pt x="63" y="0"/>
                  </a:lnTo>
                  <a:lnTo>
                    <a:pt x="26" y="94"/>
                  </a:lnTo>
                  <a:lnTo>
                    <a:pt x="0" y="46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682A40D0-9934-4172-9AAB-AC6B9645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7" y="-57467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05DF1E8-4BB6-4ED7-8F0A-604CCEB1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662" y="-1192213"/>
              <a:ext cx="100013" cy="153988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4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4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C4B4B05D-C77F-43A9-BE5B-07F4B837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112" y="-987425"/>
              <a:ext cx="100013" cy="152400"/>
            </a:xfrm>
            <a:custGeom>
              <a:avLst/>
              <a:gdLst>
                <a:gd name="T0" fmla="*/ 18 w 63"/>
                <a:gd name="T1" fmla="*/ 0 h 96"/>
                <a:gd name="T2" fmla="*/ 63 w 63"/>
                <a:gd name="T3" fmla="*/ 0 h 96"/>
                <a:gd name="T4" fmla="*/ 25 w 63"/>
                <a:gd name="T5" fmla="*/ 96 h 96"/>
                <a:gd name="T6" fmla="*/ 0 w 63"/>
                <a:gd name="T7" fmla="*/ 48 h 96"/>
                <a:gd name="T8" fmla="*/ 18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8" y="0"/>
                  </a:moveTo>
                  <a:lnTo>
                    <a:pt x="63" y="0"/>
                  </a:lnTo>
                  <a:lnTo>
                    <a:pt x="25" y="96"/>
                  </a:lnTo>
                  <a:lnTo>
                    <a:pt x="0" y="48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2163F349-4B3F-42E5-ADAA-3080CD0FB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150" y="-779463"/>
              <a:ext cx="100013" cy="149225"/>
            </a:xfrm>
            <a:custGeom>
              <a:avLst/>
              <a:gdLst>
                <a:gd name="T0" fmla="*/ 18 w 63"/>
                <a:gd name="T1" fmla="*/ 0 h 94"/>
                <a:gd name="T2" fmla="*/ 63 w 63"/>
                <a:gd name="T3" fmla="*/ 0 h 94"/>
                <a:gd name="T4" fmla="*/ 25 w 63"/>
                <a:gd name="T5" fmla="*/ 94 h 94"/>
                <a:gd name="T6" fmla="*/ 0 w 63"/>
                <a:gd name="T7" fmla="*/ 46 h 94"/>
                <a:gd name="T8" fmla="*/ 18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8" y="0"/>
                  </a:moveTo>
                  <a:lnTo>
                    <a:pt x="63" y="0"/>
                  </a:lnTo>
                  <a:lnTo>
                    <a:pt x="25" y="94"/>
                  </a:lnTo>
                  <a:lnTo>
                    <a:pt x="0" y="46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DF9381F6-B29A-40B5-96B3-0CD5FDBD5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187" y="-574675"/>
              <a:ext cx="100013" cy="152400"/>
            </a:xfrm>
            <a:custGeom>
              <a:avLst/>
              <a:gdLst>
                <a:gd name="T0" fmla="*/ 18 w 63"/>
                <a:gd name="T1" fmla="*/ 0 h 96"/>
                <a:gd name="T2" fmla="*/ 63 w 63"/>
                <a:gd name="T3" fmla="*/ 0 h 96"/>
                <a:gd name="T4" fmla="*/ 25 w 63"/>
                <a:gd name="T5" fmla="*/ 96 h 96"/>
                <a:gd name="T6" fmla="*/ 0 w 63"/>
                <a:gd name="T7" fmla="*/ 48 h 96"/>
                <a:gd name="T8" fmla="*/ 18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8" y="0"/>
                  </a:moveTo>
                  <a:lnTo>
                    <a:pt x="63" y="0"/>
                  </a:lnTo>
                  <a:lnTo>
                    <a:pt x="25" y="96"/>
                  </a:lnTo>
                  <a:lnTo>
                    <a:pt x="0" y="48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81BC8FC4-E451-4F80-9475-E121C43F7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1912" y="-1192213"/>
              <a:ext cx="100013" cy="153988"/>
            </a:xfrm>
            <a:custGeom>
              <a:avLst/>
              <a:gdLst>
                <a:gd name="T0" fmla="*/ 19 w 63"/>
                <a:gd name="T1" fmla="*/ 0 h 97"/>
                <a:gd name="T2" fmla="*/ 63 w 63"/>
                <a:gd name="T3" fmla="*/ 0 h 97"/>
                <a:gd name="T4" fmla="*/ 26 w 63"/>
                <a:gd name="T5" fmla="*/ 97 h 97"/>
                <a:gd name="T6" fmla="*/ 0 w 63"/>
                <a:gd name="T7" fmla="*/ 49 h 97"/>
                <a:gd name="T8" fmla="*/ 19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9" y="0"/>
                  </a:moveTo>
                  <a:lnTo>
                    <a:pt x="63" y="0"/>
                  </a:lnTo>
                  <a:lnTo>
                    <a:pt x="26" y="97"/>
                  </a:lnTo>
                  <a:lnTo>
                    <a:pt x="0" y="4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0C3002D-2919-4733-B712-813FB4E8B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-98742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171070DA-DCDF-440F-A471-E4930F451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812" y="-779463"/>
              <a:ext cx="100013" cy="149225"/>
            </a:xfrm>
            <a:custGeom>
              <a:avLst/>
              <a:gdLst>
                <a:gd name="T0" fmla="*/ 19 w 63"/>
                <a:gd name="T1" fmla="*/ 0 h 94"/>
                <a:gd name="T2" fmla="*/ 63 w 63"/>
                <a:gd name="T3" fmla="*/ 0 h 94"/>
                <a:gd name="T4" fmla="*/ 26 w 63"/>
                <a:gd name="T5" fmla="*/ 94 h 94"/>
                <a:gd name="T6" fmla="*/ 0 w 63"/>
                <a:gd name="T7" fmla="*/ 46 h 94"/>
                <a:gd name="T8" fmla="*/ 19 w 63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4">
                  <a:moveTo>
                    <a:pt x="19" y="0"/>
                  </a:moveTo>
                  <a:lnTo>
                    <a:pt x="63" y="0"/>
                  </a:lnTo>
                  <a:lnTo>
                    <a:pt x="26" y="94"/>
                  </a:lnTo>
                  <a:lnTo>
                    <a:pt x="0" y="46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B2780EC0-69BA-4BEF-9607-580E56495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850" y="-57467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6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6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391968B0-410E-4EDE-B15C-7F837B1E8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162" y="-1192213"/>
              <a:ext cx="100013" cy="153988"/>
            </a:xfrm>
            <a:custGeom>
              <a:avLst/>
              <a:gdLst>
                <a:gd name="T0" fmla="*/ 18 w 63"/>
                <a:gd name="T1" fmla="*/ 0 h 97"/>
                <a:gd name="T2" fmla="*/ 63 w 63"/>
                <a:gd name="T3" fmla="*/ 0 h 97"/>
                <a:gd name="T4" fmla="*/ 25 w 63"/>
                <a:gd name="T5" fmla="*/ 97 h 97"/>
                <a:gd name="T6" fmla="*/ 0 w 63"/>
                <a:gd name="T7" fmla="*/ 49 h 97"/>
                <a:gd name="T8" fmla="*/ 18 w 6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7">
                  <a:moveTo>
                    <a:pt x="18" y="0"/>
                  </a:moveTo>
                  <a:lnTo>
                    <a:pt x="63" y="0"/>
                  </a:lnTo>
                  <a:lnTo>
                    <a:pt x="25" y="97"/>
                  </a:lnTo>
                  <a:lnTo>
                    <a:pt x="0" y="49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5EBD0527-68AA-45C9-8424-39ACE9F9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-987425"/>
              <a:ext cx="100013" cy="152400"/>
            </a:xfrm>
            <a:custGeom>
              <a:avLst/>
              <a:gdLst>
                <a:gd name="T0" fmla="*/ 18 w 63"/>
                <a:gd name="T1" fmla="*/ 0 h 96"/>
                <a:gd name="T2" fmla="*/ 63 w 63"/>
                <a:gd name="T3" fmla="*/ 0 h 96"/>
                <a:gd name="T4" fmla="*/ 24 w 63"/>
                <a:gd name="T5" fmla="*/ 96 h 96"/>
                <a:gd name="T6" fmla="*/ 0 w 63"/>
                <a:gd name="T7" fmla="*/ 48 h 96"/>
                <a:gd name="T8" fmla="*/ 18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8" y="0"/>
                  </a:moveTo>
                  <a:lnTo>
                    <a:pt x="63" y="0"/>
                  </a:lnTo>
                  <a:lnTo>
                    <a:pt x="24" y="96"/>
                  </a:lnTo>
                  <a:lnTo>
                    <a:pt x="0" y="48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C69999E2-6F95-4A7E-B921-E910981A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062" y="-779463"/>
              <a:ext cx="103188" cy="149225"/>
            </a:xfrm>
            <a:custGeom>
              <a:avLst/>
              <a:gdLst>
                <a:gd name="T0" fmla="*/ 20 w 65"/>
                <a:gd name="T1" fmla="*/ 0 h 94"/>
                <a:gd name="T2" fmla="*/ 65 w 65"/>
                <a:gd name="T3" fmla="*/ 0 h 94"/>
                <a:gd name="T4" fmla="*/ 25 w 65"/>
                <a:gd name="T5" fmla="*/ 94 h 94"/>
                <a:gd name="T6" fmla="*/ 0 w 65"/>
                <a:gd name="T7" fmla="*/ 46 h 94"/>
                <a:gd name="T8" fmla="*/ 20 w 6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4">
                  <a:moveTo>
                    <a:pt x="20" y="0"/>
                  </a:moveTo>
                  <a:lnTo>
                    <a:pt x="65" y="0"/>
                  </a:lnTo>
                  <a:lnTo>
                    <a:pt x="25" y="94"/>
                  </a:lnTo>
                  <a:lnTo>
                    <a:pt x="0" y="46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19957963-7D83-45CD-9E55-F7561899E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100" y="-574675"/>
              <a:ext cx="100013" cy="152400"/>
            </a:xfrm>
            <a:custGeom>
              <a:avLst/>
              <a:gdLst>
                <a:gd name="T0" fmla="*/ 19 w 63"/>
                <a:gd name="T1" fmla="*/ 0 h 96"/>
                <a:gd name="T2" fmla="*/ 63 w 63"/>
                <a:gd name="T3" fmla="*/ 0 h 96"/>
                <a:gd name="T4" fmla="*/ 25 w 63"/>
                <a:gd name="T5" fmla="*/ 96 h 96"/>
                <a:gd name="T6" fmla="*/ 0 w 63"/>
                <a:gd name="T7" fmla="*/ 48 h 96"/>
                <a:gd name="T8" fmla="*/ 19 w 63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6">
                  <a:moveTo>
                    <a:pt x="19" y="0"/>
                  </a:moveTo>
                  <a:lnTo>
                    <a:pt x="63" y="0"/>
                  </a:lnTo>
                  <a:lnTo>
                    <a:pt x="25" y="96"/>
                  </a:lnTo>
                  <a:lnTo>
                    <a:pt x="0" y="48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CA68917-0253-4A81-AA11-0A5438E7294F}"/>
              </a:ext>
            </a:extLst>
          </p:cNvPr>
          <p:cNvGrpSpPr/>
          <p:nvPr/>
        </p:nvGrpSpPr>
        <p:grpSpPr>
          <a:xfrm>
            <a:off x="7071518" y="1979526"/>
            <a:ext cx="769938" cy="768350"/>
            <a:chOff x="-77788" y="-1193800"/>
            <a:chExt cx="769938" cy="768350"/>
          </a:xfrm>
          <a:solidFill>
            <a:srgbClr val="00B0F0"/>
          </a:solidFill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grpSpPr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13EB23C1-9BD9-4962-B07E-F94E1A407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-1193800"/>
              <a:ext cx="454025" cy="768350"/>
            </a:xfrm>
            <a:custGeom>
              <a:avLst/>
              <a:gdLst>
                <a:gd name="T0" fmla="*/ 231 w 286"/>
                <a:gd name="T1" fmla="*/ 484 h 484"/>
                <a:gd name="T2" fmla="*/ 129 w 286"/>
                <a:gd name="T3" fmla="*/ 484 h 484"/>
                <a:gd name="T4" fmla="*/ 182 w 286"/>
                <a:gd name="T5" fmla="*/ 350 h 484"/>
                <a:gd name="T6" fmla="*/ 0 w 286"/>
                <a:gd name="T7" fmla="*/ 0 h 484"/>
                <a:gd name="T8" fmla="*/ 107 w 286"/>
                <a:gd name="T9" fmla="*/ 0 h 484"/>
                <a:gd name="T10" fmla="*/ 112 w 286"/>
                <a:gd name="T11" fmla="*/ 0 h 484"/>
                <a:gd name="T12" fmla="*/ 286 w 286"/>
                <a:gd name="T13" fmla="*/ 345 h 484"/>
                <a:gd name="T14" fmla="*/ 231 w 286"/>
                <a:gd name="T1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484">
                  <a:moveTo>
                    <a:pt x="231" y="484"/>
                  </a:moveTo>
                  <a:lnTo>
                    <a:pt x="129" y="484"/>
                  </a:lnTo>
                  <a:lnTo>
                    <a:pt x="182" y="350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286" y="345"/>
                  </a:lnTo>
                  <a:lnTo>
                    <a:pt x="231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41DA2D26-24B9-46D7-BCC0-4DED5BF70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-77788" y="-1193800"/>
              <a:ext cx="454025" cy="768350"/>
            </a:xfrm>
            <a:custGeom>
              <a:avLst/>
              <a:gdLst>
                <a:gd name="T0" fmla="*/ 231 w 286"/>
                <a:gd name="T1" fmla="*/ 484 h 484"/>
                <a:gd name="T2" fmla="*/ 129 w 286"/>
                <a:gd name="T3" fmla="*/ 484 h 484"/>
                <a:gd name="T4" fmla="*/ 182 w 286"/>
                <a:gd name="T5" fmla="*/ 350 h 484"/>
                <a:gd name="T6" fmla="*/ 0 w 286"/>
                <a:gd name="T7" fmla="*/ 0 h 484"/>
                <a:gd name="T8" fmla="*/ 107 w 286"/>
                <a:gd name="T9" fmla="*/ 0 h 484"/>
                <a:gd name="T10" fmla="*/ 112 w 286"/>
                <a:gd name="T11" fmla="*/ 0 h 484"/>
                <a:gd name="T12" fmla="*/ 286 w 286"/>
                <a:gd name="T13" fmla="*/ 345 h 484"/>
                <a:gd name="T14" fmla="*/ 231 w 286"/>
                <a:gd name="T15" fmla="*/ 484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484">
                  <a:moveTo>
                    <a:pt x="231" y="484"/>
                  </a:moveTo>
                  <a:lnTo>
                    <a:pt x="129" y="484"/>
                  </a:lnTo>
                  <a:lnTo>
                    <a:pt x="182" y="350"/>
                  </a:lnTo>
                  <a:lnTo>
                    <a:pt x="0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286" y="345"/>
                  </a:lnTo>
                  <a:lnTo>
                    <a:pt x="231" y="4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39B7C805-20A6-4E1C-B71E-5499DA2C344C}"/>
              </a:ext>
            </a:extLst>
          </p:cNvPr>
          <p:cNvGrpSpPr/>
          <p:nvPr/>
        </p:nvGrpSpPr>
        <p:grpSpPr>
          <a:xfrm>
            <a:off x="3366645" y="2029625"/>
            <a:ext cx="874713" cy="763588"/>
            <a:chOff x="1309687" y="-1192213"/>
            <a:chExt cx="874713" cy="763588"/>
          </a:xfrm>
          <a:solidFill>
            <a:srgbClr val="00B0F0"/>
          </a:solidFill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grpSpPr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F728FB77-E96E-4DF0-B3CD-89F3E09F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2" y="-1192213"/>
              <a:ext cx="382588" cy="763588"/>
            </a:xfrm>
            <a:custGeom>
              <a:avLst/>
              <a:gdLst>
                <a:gd name="T0" fmla="*/ 0 w 142"/>
                <a:gd name="T1" fmla="*/ 55 h 280"/>
                <a:gd name="T2" fmla="*/ 3 w 142"/>
                <a:gd name="T3" fmla="*/ 55 h 280"/>
                <a:gd name="T4" fmla="*/ 88 w 142"/>
                <a:gd name="T5" fmla="*/ 140 h 280"/>
                <a:gd name="T6" fmla="*/ 3 w 142"/>
                <a:gd name="T7" fmla="*/ 225 h 280"/>
                <a:gd name="T8" fmla="*/ 1 w 142"/>
                <a:gd name="T9" fmla="*/ 225 h 280"/>
                <a:gd name="T10" fmla="*/ 1 w 142"/>
                <a:gd name="T11" fmla="*/ 280 h 280"/>
                <a:gd name="T12" fmla="*/ 4 w 142"/>
                <a:gd name="T13" fmla="*/ 280 h 280"/>
                <a:gd name="T14" fmla="*/ 58 w 142"/>
                <a:gd name="T15" fmla="*/ 269 h 280"/>
                <a:gd name="T16" fmla="*/ 102 w 142"/>
                <a:gd name="T17" fmla="*/ 239 h 280"/>
                <a:gd name="T18" fmla="*/ 132 w 142"/>
                <a:gd name="T19" fmla="*/ 194 h 280"/>
                <a:gd name="T20" fmla="*/ 142 w 142"/>
                <a:gd name="T21" fmla="*/ 140 h 280"/>
                <a:gd name="T22" fmla="*/ 131 w 142"/>
                <a:gd name="T23" fmla="*/ 85 h 280"/>
                <a:gd name="T24" fmla="*/ 101 w 142"/>
                <a:gd name="T25" fmla="*/ 41 h 280"/>
                <a:gd name="T26" fmla="*/ 57 w 142"/>
                <a:gd name="T27" fmla="*/ 11 h 280"/>
                <a:gd name="T28" fmla="*/ 3 w 142"/>
                <a:gd name="T29" fmla="*/ 0 h 280"/>
                <a:gd name="T30" fmla="*/ 0 w 142"/>
                <a:gd name="T31" fmla="*/ 0 h 280"/>
                <a:gd name="T32" fmla="*/ 0 w 142"/>
                <a:gd name="T33" fmla="*/ 5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80">
                  <a:moveTo>
                    <a:pt x="0" y="55"/>
                  </a:moveTo>
                  <a:cubicBezTo>
                    <a:pt x="1" y="55"/>
                    <a:pt x="2" y="55"/>
                    <a:pt x="3" y="55"/>
                  </a:cubicBezTo>
                  <a:cubicBezTo>
                    <a:pt x="50" y="55"/>
                    <a:pt x="87" y="93"/>
                    <a:pt x="88" y="140"/>
                  </a:cubicBezTo>
                  <a:cubicBezTo>
                    <a:pt x="88" y="187"/>
                    <a:pt x="50" y="225"/>
                    <a:pt x="3" y="225"/>
                  </a:cubicBezTo>
                  <a:cubicBezTo>
                    <a:pt x="3" y="225"/>
                    <a:pt x="2" y="225"/>
                    <a:pt x="1" y="225"/>
                  </a:cubicBezTo>
                  <a:cubicBezTo>
                    <a:pt x="1" y="280"/>
                    <a:pt x="1" y="280"/>
                    <a:pt x="1" y="280"/>
                  </a:cubicBezTo>
                  <a:cubicBezTo>
                    <a:pt x="2" y="280"/>
                    <a:pt x="3" y="280"/>
                    <a:pt x="4" y="280"/>
                  </a:cubicBezTo>
                  <a:cubicBezTo>
                    <a:pt x="22" y="280"/>
                    <a:pt x="41" y="277"/>
                    <a:pt x="58" y="269"/>
                  </a:cubicBezTo>
                  <a:cubicBezTo>
                    <a:pt x="74" y="262"/>
                    <a:pt x="89" y="252"/>
                    <a:pt x="102" y="239"/>
                  </a:cubicBezTo>
                  <a:cubicBezTo>
                    <a:pt x="115" y="226"/>
                    <a:pt x="125" y="211"/>
                    <a:pt x="132" y="194"/>
                  </a:cubicBezTo>
                  <a:cubicBezTo>
                    <a:pt x="139" y="177"/>
                    <a:pt x="142" y="159"/>
                    <a:pt x="142" y="140"/>
                  </a:cubicBezTo>
                  <a:cubicBezTo>
                    <a:pt x="142" y="121"/>
                    <a:pt x="139" y="103"/>
                    <a:pt x="131" y="85"/>
                  </a:cubicBezTo>
                  <a:cubicBezTo>
                    <a:pt x="124" y="69"/>
                    <a:pt x="114" y="54"/>
                    <a:pt x="101" y="41"/>
                  </a:cubicBezTo>
                  <a:cubicBezTo>
                    <a:pt x="89" y="28"/>
                    <a:pt x="74" y="18"/>
                    <a:pt x="57" y="11"/>
                  </a:cubicBezTo>
                  <a:cubicBezTo>
                    <a:pt x="40" y="4"/>
                    <a:pt x="2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EDA60871-B4F3-416F-95BD-7FE081B0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687" y="-1192213"/>
              <a:ext cx="384175" cy="763588"/>
            </a:xfrm>
            <a:custGeom>
              <a:avLst/>
              <a:gdLst>
                <a:gd name="T0" fmla="*/ 142 w 142"/>
                <a:gd name="T1" fmla="*/ 225 h 280"/>
                <a:gd name="T2" fmla="*/ 139 w 142"/>
                <a:gd name="T3" fmla="*/ 225 h 280"/>
                <a:gd name="T4" fmla="*/ 55 w 142"/>
                <a:gd name="T5" fmla="*/ 140 h 280"/>
                <a:gd name="T6" fmla="*/ 139 w 142"/>
                <a:gd name="T7" fmla="*/ 55 h 280"/>
                <a:gd name="T8" fmla="*/ 141 w 142"/>
                <a:gd name="T9" fmla="*/ 55 h 280"/>
                <a:gd name="T10" fmla="*/ 141 w 142"/>
                <a:gd name="T11" fmla="*/ 0 h 280"/>
                <a:gd name="T12" fmla="*/ 139 w 142"/>
                <a:gd name="T13" fmla="*/ 0 h 280"/>
                <a:gd name="T14" fmla="*/ 85 w 142"/>
                <a:gd name="T15" fmla="*/ 11 h 280"/>
                <a:gd name="T16" fmla="*/ 41 w 142"/>
                <a:gd name="T17" fmla="*/ 41 h 280"/>
                <a:gd name="T18" fmla="*/ 11 w 142"/>
                <a:gd name="T19" fmla="*/ 86 h 280"/>
                <a:gd name="T20" fmla="*/ 0 w 142"/>
                <a:gd name="T21" fmla="*/ 141 h 280"/>
                <a:gd name="T22" fmla="*/ 11 w 142"/>
                <a:gd name="T23" fmla="*/ 195 h 280"/>
                <a:gd name="T24" fmla="*/ 41 w 142"/>
                <a:gd name="T25" fmla="*/ 240 h 280"/>
                <a:gd name="T26" fmla="*/ 85 w 142"/>
                <a:gd name="T27" fmla="*/ 269 h 280"/>
                <a:gd name="T28" fmla="*/ 139 w 142"/>
                <a:gd name="T29" fmla="*/ 280 h 280"/>
                <a:gd name="T30" fmla="*/ 142 w 142"/>
                <a:gd name="T31" fmla="*/ 280 h 280"/>
                <a:gd name="T32" fmla="*/ 142 w 142"/>
                <a:gd name="T33" fmla="*/ 22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80">
                  <a:moveTo>
                    <a:pt x="142" y="225"/>
                  </a:moveTo>
                  <a:cubicBezTo>
                    <a:pt x="141" y="225"/>
                    <a:pt x="140" y="225"/>
                    <a:pt x="139" y="225"/>
                  </a:cubicBezTo>
                  <a:cubicBezTo>
                    <a:pt x="93" y="225"/>
                    <a:pt x="55" y="187"/>
                    <a:pt x="55" y="140"/>
                  </a:cubicBezTo>
                  <a:cubicBezTo>
                    <a:pt x="55" y="94"/>
                    <a:pt x="92" y="55"/>
                    <a:pt x="139" y="55"/>
                  </a:cubicBezTo>
                  <a:cubicBezTo>
                    <a:pt x="140" y="55"/>
                    <a:pt x="141" y="55"/>
                    <a:pt x="141" y="55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0" y="0"/>
                    <a:pt x="140" y="0"/>
                    <a:pt x="139" y="0"/>
                  </a:cubicBezTo>
                  <a:cubicBezTo>
                    <a:pt x="120" y="0"/>
                    <a:pt x="102" y="4"/>
                    <a:pt x="85" y="11"/>
                  </a:cubicBezTo>
                  <a:cubicBezTo>
                    <a:pt x="68" y="18"/>
                    <a:pt x="53" y="28"/>
                    <a:pt x="41" y="41"/>
                  </a:cubicBezTo>
                  <a:cubicBezTo>
                    <a:pt x="28" y="54"/>
                    <a:pt x="18" y="69"/>
                    <a:pt x="11" y="86"/>
                  </a:cubicBezTo>
                  <a:cubicBezTo>
                    <a:pt x="4" y="103"/>
                    <a:pt x="0" y="122"/>
                    <a:pt x="0" y="141"/>
                  </a:cubicBezTo>
                  <a:cubicBezTo>
                    <a:pt x="0" y="159"/>
                    <a:pt x="4" y="178"/>
                    <a:pt x="11" y="195"/>
                  </a:cubicBezTo>
                  <a:cubicBezTo>
                    <a:pt x="18" y="212"/>
                    <a:pt x="28" y="227"/>
                    <a:pt x="41" y="240"/>
                  </a:cubicBezTo>
                  <a:cubicBezTo>
                    <a:pt x="54" y="252"/>
                    <a:pt x="69" y="262"/>
                    <a:pt x="85" y="269"/>
                  </a:cubicBezTo>
                  <a:cubicBezTo>
                    <a:pt x="102" y="277"/>
                    <a:pt x="121" y="280"/>
                    <a:pt x="139" y="280"/>
                  </a:cubicBezTo>
                  <a:cubicBezTo>
                    <a:pt x="140" y="280"/>
                    <a:pt x="141" y="280"/>
                    <a:pt x="142" y="280"/>
                  </a:cubicBezTo>
                  <a:lnTo>
                    <a:pt x="142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1" name="Freeform 57">
            <a:extLst>
              <a:ext uri="{FF2B5EF4-FFF2-40B4-BE49-F238E27FC236}">
                <a16:creationId xmlns:a16="http://schemas.microsoft.com/office/drawing/2014/main" id="{D042E458-356B-41AE-9A54-B5E2E1351FB4}"/>
              </a:ext>
            </a:extLst>
          </p:cNvPr>
          <p:cNvSpPr>
            <a:spLocks noEditPoints="1"/>
          </p:cNvSpPr>
          <p:nvPr/>
        </p:nvSpPr>
        <p:spPr bwMode="auto">
          <a:xfrm>
            <a:off x="3609987" y="3391996"/>
            <a:ext cx="666750" cy="765175"/>
          </a:xfrm>
          <a:custGeom>
            <a:avLst/>
            <a:gdLst>
              <a:gd name="T0" fmla="*/ 0 w 247"/>
              <a:gd name="T1" fmla="*/ 0 h 281"/>
              <a:gd name="T2" fmla="*/ 1 w 247"/>
              <a:gd name="T3" fmla="*/ 281 h 281"/>
              <a:gd name="T4" fmla="*/ 247 w 247"/>
              <a:gd name="T5" fmla="*/ 140 h 281"/>
              <a:gd name="T6" fmla="*/ 0 w 247"/>
              <a:gd name="T7" fmla="*/ 0 h 281"/>
              <a:gd name="T8" fmla="*/ 123 w 247"/>
              <a:gd name="T9" fmla="*/ 72 h 281"/>
              <a:gd name="T10" fmla="*/ 121 w 247"/>
              <a:gd name="T11" fmla="*/ 212 h 281"/>
              <a:gd name="T12" fmla="*/ 2 w 247"/>
              <a:gd name="T13" fmla="*/ 138 h 281"/>
              <a:gd name="T14" fmla="*/ 123 w 247"/>
              <a:gd name="T15" fmla="*/ 7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7" h="281">
                <a:moveTo>
                  <a:pt x="0" y="0"/>
                </a:moveTo>
                <a:cubicBezTo>
                  <a:pt x="0" y="94"/>
                  <a:pt x="0" y="187"/>
                  <a:pt x="1" y="281"/>
                </a:cubicBezTo>
                <a:cubicBezTo>
                  <a:pt x="83" y="234"/>
                  <a:pt x="165" y="187"/>
                  <a:pt x="247" y="140"/>
                </a:cubicBezTo>
                <a:cubicBezTo>
                  <a:pt x="165" y="94"/>
                  <a:pt x="83" y="47"/>
                  <a:pt x="0" y="0"/>
                </a:cubicBezTo>
                <a:close/>
                <a:moveTo>
                  <a:pt x="123" y="72"/>
                </a:moveTo>
                <a:cubicBezTo>
                  <a:pt x="122" y="118"/>
                  <a:pt x="122" y="165"/>
                  <a:pt x="121" y="212"/>
                </a:cubicBezTo>
                <a:cubicBezTo>
                  <a:pt x="82" y="187"/>
                  <a:pt x="42" y="163"/>
                  <a:pt x="2" y="138"/>
                </a:cubicBezTo>
                <a:cubicBezTo>
                  <a:pt x="42" y="116"/>
                  <a:pt x="82" y="94"/>
                  <a:pt x="123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04800" dist="38100" dir="5400000" sx="121000" sy="121000" algn="t" rotWithShape="0">
              <a:srgbClr val="1925BD">
                <a:alpha val="40000"/>
              </a:srgbClr>
            </a:outerShdw>
          </a:effectLst>
          <a:scene3d>
            <a:camera prst="orthographicFront">
              <a:rot lat="660000" lon="2070000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5AF1AA39-320F-460E-BB21-651FEEBEBA32}"/>
              </a:ext>
            </a:extLst>
          </p:cNvPr>
          <p:cNvGrpSpPr/>
          <p:nvPr/>
        </p:nvGrpSpPr>
        <p:grpSpPr>
          <a:xfrm flipV="1">
            <a:off x="10394616" y="5456991"/>
            <a:ext cx="3368323" cy="3440275"/>
            <a:chOff x="10502566" y="-114300"/>
            <a:chExt cx="3442929" cy="3516475"/>
          </a:xfrm>
        </p:grpSpPr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BDBEDDAB-33FC-4274-ADB4-0243EF9F90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566" y="-114300"/>
              <a:ext cx="1408634" cy="3516475"/>
            </a:xfrm>
            <a:prstGeom prst="line">
              <a:avLst/>
            </a:prstGeom>
            <a:ln w="3175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>
              <a:extLst>
                <a:ext uri="{FF2B5EF4-FFF2-40B4-BE49-F238E27FC236}">
                  <a16:creationId xmlns:a16="http://schemas.microsoft.com/office/drawing/2014/main" id="{76958061-6085-4E88-990E-CD4DE0744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502" y="-114300"/>
              <a:ext cx="1408634" cy="3516475"/>
            </a:xfrm>
            <a:prstGeom prst="line">
              <a:avLst/>
            </a:prstGeom>
            <a:ln w="28575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id="{962296D2-B815-4F39-8D45-192A768E3A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438" y="-114300"/>
              <a:ext cx="1408634" cy="3516475"/>
            </a:xfrm>
            <a:prstGeom prst="line">
              <a:avLst/>
            </a:prstGeom>
            <a:ln w="2540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F6C2B762-CB81-4D0A-9766-3234034AF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7374" y="-114300"/>
              <a:ext cx="1408634" cy="3516475"/>
            </a:xfrm>
            <a:prstGeom prst="line">
              <a:avLst/>
            </a:prstGeom>
            <a:ln w="22225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id="{9B362461-5D2E-43DD-B141-E6A0D7C98B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2310" y="-114300"/>
              <a:ext cx="1408634" cy="3516475"/>
            </a:xfrm>
            <a:prstGeom prst="line">
              <a:avLst/>
            </a:prstGeom>
            <a:ln w="1905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id="{3DBFB851-7A0E-4B65-BD9C-C967783F9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7246" y="-114300"/>
              <a:ext cx="1408634" cy="3516475"/>
            </a:xfrm>
            <a:prstGeom prst="line">
              <a:avLst/>
            </a:prstGeom>
            <a:ln w="1905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id="{F7783FBC-3FC2-4CA0-A49C-A54722475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2182" y="-114300"/>
              <a:ext cx="1408634" cy="3516475"/>
            </a:xfrm>
            <a:prstGeom prst="line">
              <a:avLst/>
            </a:prstGeom>
            <a:ln w="15875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2C168204-6098-4856-9398-C8A7F62226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97118" y="-114300"/>
              <a:ext cx="1408634" cy="3516475"/>
            </a:xfrm>
            <a:prstGeom prst="line">
              <a:avLst/>
            </a:prstGeom>
            <a:ln w="1270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>
              <a:extLst>
                <a:ext uri="{FF2B5EF4-FFF2-40B4-BE49-F238E27FC236}">
                  <a16:creationId xmlns:a16="http://schemas.microsoft.com/office/drawing/2014/main" id="{1FACBD68-3A06-4039-9DE6-6940407C7B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2054" y="-114300"/>
              <a:ext cx="1408634" cy="3516475"/>
            </a:xfrm>
            <a:prstGeom prst="line">
              <a:avLst/>
            </a:prstGeom>
            <a:ln w="9525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>
              <a:extLst>
                <a:ext uri="{FF2B5EF4-FFF2-40B4-BE49-F238E27FC236}">
                  <a16:creationId xmlns:a16="http://schemas.microsoft.com/office/drawing/2014/main" id="{CEEAF9A2-226D-40E3-AE33-2D325DD10E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66990" y="-114300"/>
              <a:ext cx="1408634" cy="3516475"/>
            </a:xfrm>
            <a:prstGeom prst="line">
              <a:avLst/>
            </a:prstGeom>
            <a:ln w="635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99DF025A-3773-4297-9186-96B89055F6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1926" y="-114300"/>
              <a:ext cx="1408634" cy="3516475"/>
            </a:xfrm>
            <a:prstGeom prst="line">
              <a:avLst/>
            </a:prstGeom>
            <a:ln w="3175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D5A5C474-0352-4A3F-98A2-BACFF8EEF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861" y="-114300"/>
              <a:ext cx="1408634" cy="3516475"/>
            </a:xfrm>
            <a:prstGeom prst="line">
              <a:avLst/>
            </a:prstGeom>
            <a:ln w="0">
              <a:solidFill>
                <a:schemeClr val="bg1">
                  <a:alpha val="2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0DA1DA59-40DD-4516-9C60-6F00AF49DCED}"/>
              </a:ext>
            </a:extLst>
          </p:cNvPr>
          <p:cNvGrpSpPr/>
          <p:nvPr/>
        </p:nvGrpSpPr>
        <p:grpSpPr>
          <a:xfrm>
            <a:off x="0" y="4393110"/>
            <a:ext cx="5022081" cy="2496750"/>
            <a:chOff x="0" y="4393110"/>
            <a:chExt cx="5022081" cy="2496750"/>
          </a:xfrm>
        </p:grpSpPr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65CAE78B-0839-4C9B-A3C8-0063DE333B3E}"/>
                </a:ext>
              </a:extLst>
            </p:cNvPr>
            <p:cNvSpPr/>
            <p:nvPr/>
          </p:nvSpPr>
          <p:spPr>
            <a:xfrm flipH="1">
              <a:off x="0" y="4393110"/>
              <a:ext cx="5022081" cy="2492249"/>
            </a:xfrm>
            <a:prstGeom prst="rect">
              <a:avLst/>
            </a:prstGeom>
            <a:gradFill>
              <a:gsLst>
                <a:gs pos="54000">
                  <a:srgbClr val="1F2DE1">
                    <a:alpha val="0"/>
                  </a:srgbClr>
                </a:gs>
                <a:gs pos="100000">
                  <a:srgbClr val="1F2DE1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DB1D9418-0AAF-4D48-A7A0-6F6CDA219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74" y="6131802"/>
              <a:ext cx="1794939" cy="758058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ED58D3DE-4CCB-44DB-89D5-44EE1D4658A0}"/>
              </a:ext>
            </a:extLst>
          </p:cNvPr>
          <p:cNvGrpSpPr/>
          <p:nvPr/>
        </p:nvGrpSpPr>
        <p:grpSpPr>
          <a:xfrm>
            <a:off x="9582566" y="5563046"/>
            <a:ext cx="2637873" cy="1307812"/>
            <a:chOff x="9582566" y="5563046"/>
            <a:chExt cx="2637873" cy="1307812"/>
          </a:xfrm>
        </p:grpSpPr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20C219A4-1EC4-44F9-9DA9-C3F62A7C25A6}"/>
                </a:ext>
              </a:extLst>
            </p:cNvPr>
            <p:cNvSpPr/>
            <p:nvPr/>
          </p:nvSpPr>
          <p:spPr>
            <a:xfrm>
              <a:off x="9582566" y="5563046"/>
              <a:ext cx="2609433" cy="1294953"/>
            </a:xfrm>
            <a:prstGeom prst="rect">
              <a:avLst/>
            </a:prstGeom>
            <a:gradFill>
              <a:gsLst>
                <a:gs pos="54000">
                  <a:srgbClr val="1F2DE1">
                    <a:alpha val="0"/>
                  </a:srgbClr>
                </a:gs>
                <a:gs pos="100000">
                  <a:srgbClr val="1F2DE1">
                    <a:alpha val="44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57C0FF9-701D-449E-8ED7-CD02CFC117C0}"/>
                </a:ext>
              </a:extLst>
            </p:cNvPr>
            <p:cNvSpPr txBox="1"/>
            <p:nvPr/>
          </p:nvSpPr>
          <p:spPr>
            <a:xfrm>
              <a:off x="11356569" y="6501526"/>
              <a:ext cx="86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BE6B2517-B4CA-482A-8353-5DA86320D37B}" type="slidenum">
                <a:rPr lang="ru-RU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pPr algn="r"/>
                <a:t>4</a:t>
              </a:fld>
              <a:endParaRPr 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841730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Box 570">
            <a:extLst>
              <a:ext uri="{FF2B5EF4-FFF2-40B4-BE49-F238E27FC236}">
                <a16:creationId xmlns:a16="http://schemas.microsoft.com/office/drawing/2014/main" id="{A12330BB-CDAD-4F9B-BC80-E24210E8B5FB}"/>
              </a:ext>
            </a:extLst>
          </p:cNvPr>
          <p:cNvSpPr txBox="1"/>
          <p:nvPr/>
        </p:nvSpPr>
        <p:spPr>
          <a:xfrm>
            <a:off x="139524" y="443469"/>
            <a:ext cx="6954474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700" dirty="0">
                <a:solidFill>
                  <a:srgbClr val="1F2DE1"/>
                </a:solidFill>
                <a:latin typeface="Mont Bold" panose="00000900000000000000" pitchFamily="2" charset="0"/>
              </a:rPr>
              <a:t>ИДЕОЛОГИЯ ПОРТФЕЛЯ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700" dirty="0">
                <a:solidFill>
                  <a:srgbClr val="1F2DE1"/>
                </a:solidFill>
                <a:latin typeface="Mont Bold" panose="00000900000000000000" pitchFamily="2" charset="0"/>
              </a:rPr>
              <a:t>ПРОГРАММ ОБУЧЕНИЯ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ECFF533-7B4E-466B-893B-E0E76B1B2C41}"/>
              </a:ext>
            </a:extLst>
          </p:cNvPr>
          <p:cNvGrpSpPr/>
          <p:nvPr/>
        </p:nvGrpSpPr>
        <p:grpSpPr>
          <a:xfrm>
            <a:off x="2823236" y="471640"/>
            <a:ext cx="6543259" cy="6191184"/>
            <a:chOff x="3550920" y="1036320"/>
            <a:chExt cx="5003800" cy="4734560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4DB97357-FD46-46C4-B224-0DECBF89B90A}"/>
                </a:ext>
              </a:extLst>
            </p:cNvPr>
            <p:cNvSpPr/>
            <p:nvPr/>
          </p:nvSpPr>
          <p:spPr>
            <a:xfrm>
              <a:off x="4508500" y="1036320"/>
              <a:ext cx="3088640" cy="3088640"/>
            </a:xfrm>
            <a:prstGeom prst="ellipse">
              <a:avLst/>
            </a:prstGeom>
            <a:gradFill>
              <a:gsLst>
                <a:gs pos="0">
                  <a:schemeClr val="accent6">
                    <a:lumMod val="0"/>
                    <a:lumOff val="100000"/>
                  </a:schemeClr>
                </a:gs>
                <a:gs pos="70000">
                  <a:srgbClr val="FFFDF8"/>
                </a:gs>
                <a:gs pos="100000">
                  <a:schemeClr val="accent4">
                    <a:alpha val="32000"/>
                  </a:schemeClr>
                </a:gs>
              </a:gsLst>
              <a:path path="circle">
                <a:fillToRect l="50000" t="-80000" r="50000" b="180000"/>
              </a:path>
            </a:gradFill>
            <a:ln w="76200">
              <a:solidFill>
                <a:schemeClr val="bg1"/>
              </a:solidFill>
            </a:ln>
            <a:effectLst>
              <a:outerShdw blurRad="10160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5DDFF01C-2AB3-43C5-BB28-332A30F5FE90}"/>
                </a:ext>
              </a:extLst>
            </p:cNvPr>
            <p:cNvSpPr/>
            <p:nvPr/>
          </p:nvSpPr>
          <p:spPr>
            <a:xfrm>
              <a:off x="3550920" y="2682240"/>
              <a:ext cx="3088640" cy="3088640"/>
            </a:xfrm>
            <a:prstGeom prst="ellipse">
              <a:avLst/>
            </a:prstGeom>
            <a:gradFill>
              <a:gsLst>
                <a:gs pos="83000">
                  <a:schemeClr val="accent6">
                    <a:lumMod val="20000"/>
                    <a:lumOff val="80000"/>
                  </a:schemeClr>
                </a:gs>
                <a:gs pos="69000">
                  <a:schemeClr val="accent6">
                    <a:lumMod val="0"/>
                    <a:lumOff val="100000"/>
                  </a:schemeClr>
                </a:gs>
                <a:gs pos="100000">
                  <a:srgbClr val="00B050"/>
                </a:gs>
              </a:gsLst>
              <a:path path="circle">
                <a:fillToRect l="50000" t="-80000" r="50000" b="180000"/>
              </a:path>
            </a:gradFill>
            <a:ln w="76200">
              <a:solidFill>
                <a:schemeClr val="bg1"/>
              </a:solidFill>
            </a:ln>
            <a:effectLst>
              <a:outerShdw blurRad="10160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BFF76031-5E40-43B2-8982-464D93D49214}"/>
                </a:ext>
              </a:extLst>
            </p:cNvPr>
            <p:cNvSpPr/>
            <p:nvPr/>
          </p:nvSpPr>
          <p:spPr>
            <a:xfrm>
              <a:off x="5466080" y="2682240"/>
              <a:ext cx="3088640" cy="3088640"/>
            </a:xfrm>
            <a:prstGeom prst="ellipse">
              <a:avLst/>
            </a:prstGeom>
            <a:gradFill>
              <a:gsLst>
                <a:gs pos="59000">
                  <a:schemeClr val="accent6">
                    <a:lumMod val="0"/>
                    <a:lumOff val="100000"/>
                    <a:alpha val="75000"/>
                  </a:schemeClr>
                </a:gs>
                <a:gs pos="82000">
                  <a:schemeClr val="accent2">
                    <a:lumMod val="20000"/>
                    <a:lumOff val="80000"/>
                  </a:schemeClr>
                </a:gs>
                <a:gs pos="100000">
                  <a:srgbClr val="CC66FF">
                    <a:alpha val="87000"/>
                  </a:srgbClr>
                </a:gs>
              </a:gsLst>
              <a:path path="circle">
                <a:fillToRect l="50000" t="-80000" r="50000" b="180000"/>
              </a:path>
            </a:gradFill>
            <a:ln w="76200">
              <a:solidFill>
                <a:schemeClr val="bg1"/>
              </a:solidFill>
            </a:ln>
            <a:effectLst>
              <a:outerShdw blurRad="1016000" dist="38100" dir="5400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1F6A65B-73E0-4598-AF05-492113D737B8}"/>
              </a:ext>
            </a:extLst>
          </p:cNvPr>
          <p:cNvGrpSpPr/>
          <p:nvPr/>
        </p:nvGrpSpPr>
        <p:grpSpPr>
          <a:xfrm>
            <a:off x="4902457" y="983701"/>
            <a:ext cx="2384815" cy="1403260"/>
            <a:chOff x="5251113" y="1655659"/>
            <a:chExt cx="1823730" cy="1073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14E115-40E8-49CC-98B4-31AC435CF96E}"/>
                </a:ext>
              </a:extLst>
            </p:cNvPr>
            <p:cNvSpPr txBox="1"/>
            <p:nvPr/>
          </p:nvSpPr>
          <p:spPr>
            <a:xfrm>
              <a:off x="5251113" y="2073524"/>
              <a:ext cx="1823730" cy="65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rgbClr val="C00000"/>
                  </a:solidFill>
                  <a:latin typeface="Mont Bold" panose="00000700000000000000" pitchFamily="50" charset="0"/>
                </a:rPr>
                <a:t>РАЗВИТИЕ ЧЕЛОВЕЧЕСКОГО КАПИТАЛА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5B0BC-035A-4F94-B8C9-DC5E5A2355DE}"/>
                </a:ext>
              </a:extLst>
            </p:cNvPr>
            <p:cNvSpPr txBox="1"/>
            <p:nvPr/>
          </p:nvSpPr>
          <p:spPr>
            <a:xfrm>
              <a:off x="5417367" y="1655659"/>
              <a:ext cx="1523349" cy="502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C00000"/>
                  </a:solidFill>
                  <a:latin typeface="Mont Bold" panose="00000900000000000000" pitchFamily="50" charset="0"/>
                </a:rPr>
                <a:t>HR</a:t>
              </a:r>
              <a:endParaRPr lang="ru-RU" sz="2400" dirty="0">
                <a:solidFill>
                  <a:srgbClr val="C00000"/>
                </a:solidFill>
                <a:latin typeface="Mont Bold" panose="00000900000000000000" pitchFamily="50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5B43E4-2176-4843-A4F2-365E067A6F19}"/>
              </a:ext>
            </a:extLst>
          </p:cNvPr>
          <p:cNvSpPr txBox="1"/>
          <p:nvPr/>
        </p:nvSpPr>
        <p:spPr>
          <a:xfrm>
            <a:off x="6756884" y="4903574"/>
            <a:ext cx="2427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Mont Bold" panose="00000700000000000000" pitchFamily="50" charset="0"/>
              </a:rPr>
              <a:t>РАЗВИТИЕ ПЕРСОНАЛЬНОЙ ЭФФЕКТИВНОСТИ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6ECF1D-02C2-42E2-9C8D-69BCFA713340}"/>
              </a:ext>
            </a:extLst>
          </p:cNvPr>
          <p:cNvSpPr txBox="1"/>
          <p:nvPr/>
        </p:nvSpPr>
        <p:spPr>
          <a:xfrm>
            <a:off x="3156533" y="4903574"/>
            <a:ext cx="2289150" cy="85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latin typeface="Mont Bold" panose="00000700000000000000" pitchFamily="50" charset="0"/>
              </a:rPr>
              <a:t>ПОДДЕРЖКА РЕШЕНИЯ </a:t>
            </a:r>
          </a:p>
          <a:p>
            <a:pPr algn="ctr"/>
            <a:r>
              <a:rPr lang="ru-RU" dirty="0">
                <a:solidFill>
                  <a:srgbClr val="00B050"/>
                </a:solidFill>
                <a:latin typeface="Mont Bold" panose="00000700000000000000" pitchFamily="50" charset="0"/>
              </a:rPr>
              <a:t>БИЗНЕС-ЗАДАЧ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B4A40-DB93-4843-9991-33B227563E19}"/>
              </a:ext>
            </a:extLst>
          </p:cNvPr>
          <p:cNvSpPr txBox="1"/>
          <p:nvPr/>
        </p:nvSpPr>
        <p:spPr>
          <a:xfrm>
            <a:off x="6615088" y="4288104"/>
            <a:ext cx="2963937" cy="65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Mont Bold" panose="00000900000000000000" pitchFamily="50" charset="0"/>
              </a:rPr>
              <a:t>ЧЕЛОВЕК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B49FA-2225-48AF-9D33-D4BCEEDA78C0}"/>
              </a:ext>
            </a:extLst>
          </p:cNvPr>
          <p:cNvSpPr txBox="1"/>
          <p:nvPr/>
        </p:nvSpPr>
        <p:spPr>
          <a:xfrm>
            <a:off x="2803475" y="4246666"/>
            <a:ext cx="2434227" cy="65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B050"/>
                </a:solidFill>
                <a:latin typeface="Mont Bold" panose="00000900000000000000" pitchFamily="50" charset="0"/>
              </a:rPr>
              <a:t>БИЗНЕС</a:t>
            </a:r>
            <a:endParaRPr lang="ru-RU" sz="2000" dirty="0">
              <a:solidFill>
                <a:srgbClr val="00B050"/>
              </a:solidFill>
              <a:latin typeface="Mont Bold" panose="00000900000000000000" pitchFamily="50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59AB5C8A-5B81-4FBE-9852-973A75CE783F}"/>
              </a:ext>
            </a:extLst>
          </p:cNvPr>
          <p:cNvSpPr/>
          <p:nvPr/>
        </p:nvSpPr>
        <p:spPr>
          <a:xfrm>
            <a:off x="4096600" y="2623940"/>
            <a:ext cx="1998266" cy="1742521"/>
          </a:xfrm>
          <a:custGeom>
            <a:avLst/>
            <a:gdLst>
              <a:gd name="connsiteX0" fmla="*/ 803977 w 2153339"/>
              <a:gd name="connsiteY0" fmla="*/ 0 h 1877747"/>
              <a:gd name="connsiteX1" fmla="*/ 2020688 w 2153339"/>
              <a:gd name="connsiteY1" fmla="*/ 371654 h 1877747"/>
              <a:gd name="connsiteX2" fmla="*/ 2153339 w 2153339"/>
              <a:gd name="connsiteY2" fmla="*/ 470848 h 1877747"/>
              <a:gd name="connsiteX3" fmla="*/ 2118461 w 2153339"/>
              <a:gd name="connsiteY3" fmla="*/ 496929 h 1877747"/>
              <a:gd name="connsiteX4" fmla="*/ 1370753 w 2153339"/>
              <a:gd name="connsiteY4" fmla="*/ 1737587 h 1877747"/>
              <a:gd name="connsiteX5" fmla="*/ 1349362 w 2153339"/>
              <a:gd name="connsiteY5" fmla="*/ 1877747 h 1877747"/>
              <a:gd name="connsiteX6" fmla="*/ 1306279 w 2153339"/>
              <a:gd name="connsiteY6" fmla="*/ 1861978 h 1877747"/>
              <a:gd name="connsiteX7" fmla="*/ 21391 w 2153339"/>
              <a:gd name="connsiteY7" fmla="*/ 295404 h 1877747"/>
              <a:gd name="connsiteX8" fmla="*/ 0 w 2153339"/>
              <a:gd name="connsiteY8" fmla="*/ 155245 h 1877747"/>
              <a:gd name="connsiteX9" fmla="*/ 156854 w 2153339"/>
              <a:gd name="connsiteY9" fmla="*/ 97836 h 1877747"/>
              <a:gd name="connsiteX10" fmla="*/ 803977 w 2153339"/>
              <a:gd name="connsiteY10" fmla="*/ 0 h 187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3339" h="1877747">
                <a:moveTo>
                  <a:pt x="803977" y="0"/>
                </a:moveTo>
                <a:cubicBezTo>
                  <a:pt x="1254674" y="0"/>
                  <a:pt x="1673371" y="137011"/>
                  <a:pt x="2020688" y="371654"/>
                </a:cubicBezTo>
                <a:lnTo>
                  <a:pt x="2153339" y="470848"/>
                </a:lnTo>
                <a:lnTo>
                  <a:pt x="2118461" y="496929"/>
                </a:lnTo>
                <a:cubicBezTo>
                  <a:pt x="1742293" y="807371"/>
                  <a:pt x="1472212" y="1241768"/>
                  <a:pt x="1370753" y="1737587"/>
                </a:cubicBezTo>
                <a:lnTo>
                  <a:pt x="1349362" y="1877747"/>
                </a:lnTo>
                <a:lnTo>
                  <a:pt x="1306279" y="1861978"/>
                </a:lnTo>
                <a:cubicBezTo>
                  <a:pt x="655399" y="1586679"/>
                  <a:pt x="166333" y="1003717"/>
                  <a:pt x="21391" y="295404"/>
                </a:cubicBezTo>
                <a:lnTo>
                  <a:pt x="0" y="155245"/>
                </a:lnTo>
                <a:lnTo>
                  <a:pt x="156854" y="97836"/>
                </a:lnTo>
                <a:cubicBezTo>
                  <a:pt x="361280" y="34253"/>
                  <a:pt x="578629" y="0"/>
                  <a:pt x="803977" y="0"/>
                </a:cubicBez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419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07484ABA-8C0B-40ED-9BED-4426D9555796}"/>
              </a:ext>
            </a:extLst>
          </p:cNvPr>
          <p:cNvSpPr/>
          <p:nvPr/>
        </p:nvSpPr>
        <p:spPr>
          <a:xfrm>
            <a:off x="5348787" y="3060880"/>
            <a:ext cx="1492156" cy="1449645"/>
          </a:xfrm>
          <a:custGeom>
            <a:avLst/>
            <a:gdLst>
              <a:gd name="connsiteX0" fmla="*/ 803977 w 1607953"/>
              <a:gd name="connsiteY0" fmla="*/ 0 h 1562143"/>
              <a:gd name="connsiteX1" fmla="*/ 838854 w 1607953"/>
              <a:gd name="connsiteY1" fmla="*/ 26081 h 1562143"/>
              <a:gd name="connsiteX2" fmla="*/ 1586562 w 1607953"/>
              <a:gd name="connsiteY2" fmla="*/ 1266739 h 1562143"/>
              <a:gd name="connsiteX3" fmla="*/ 1607953 w 1607953"/>
              <a:gd name="connsiteY3" fmla="*/ 1406898 h 1562143"/>
              <a:gd name="connsiteX4" fmla="*/ 1451099 w 1607953"/>
              <a:gd name="connsiteY4" fmla="*/ 1464307 h 1562143"/>
              <a:gd name="connsiteX5" fmla="*/ 803976 w 1607953"/>
              <a:gd name="connsiteY5" fmla="*/ 1562143 h 1562143"/>
              <a:gd name="connsiteX6" fmla="*/ 156853 w 1607953"/>
              <a:gd name="connsiteY6" fmla="*/ 1464307 h 1562143"/>
              <a:gd name="connsiteX7" fmla="*/ 0 w 1607953"/>
              <a:gd name="connsiteY7" fmla="*/ 1406899 h 1562143"/>
              <a:gd name="connsiteX8" fmla="*/ 21391 w 1607953"/>
              <a:gd name="connsiteY8" fmla="*/ 1266739 h 1562143"/>
              <a:gd name="connsiteX9" fmla="*/ 769099 w 1607953"/>
              <a:gd name="connsiteY9" fmla="*/ 26081 h 1562143"/>
              <a:gd name="connsiteX10" fmla="*/ 803977 w 1607953"/>
              <a:gd name="connsiteY10" fmla="*/ 0 h 156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07953" h="1562143">
                <a:moveTo>
                  <a:pt x="803977" y="0"/>
                </a:moveTo>
                <a:lnTo>
                  <a:pt x="838854" y="26081"/>
                </a:lnTo>
                <a:cubicBezTo>
                  <a:pt x="1215023" y="336523"/>
                  <a:pt x="1485103" y="770920"/>
                  <a:pt x="1586562" y="1266739"/>
                </a:cubicBezTo>
                <a:lnTo>
                  <a:pt x="1607953" y="1406898"/>
                </a:lnTo>
                <a:lnTo>
                  <a:pt x="1451099" y="1464307"/>
                </a:lnTo>
                <a:cubicBezTo>
                  <a:pt x="1246673" y="1527891"/>
                  <a:pt x="1029325" y="1562143"/>
                  <a:pt x="803976" y="1562143"/>
                </a:cubicBezTo>
                <a:cubicBezTo>
                  <a:pt x="578628" y="1562143"/>
                  <a:pt x="361279" y="1527891"/>
                  <a:pt x="156853" y="1464307"/>
                </a:cubicBezTo>
                <a:lnTo>
                  <a:pt x="0" y="1406899"/>
                </a:lnTo>
                <a:lnTo>
                  <a:pt x="21391" y="1266739"/>
                </a:lnTo>
                <a:cubicBezTo>
                  <a:pt x="122850" y="770920"/>
                  <a:pt x="392931" y="336523"/>
                  <a:pt x="769099" y="26081"/>
                </a:cubicBezTo>
                <a:lnTo>
                  <a:pt x="803977" y="0"/>
                </a:lnTo>
                <a:close/>
              </a:path>
            </a:pathLst>
          </a:custGeom>
          <a:solidFill>
            <a:srgbClr val="C0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F114D34B-4C52-4133-889A-CCC27CC782AA}"/>
              </a:ext>
            </a:extLst>
          </p:cNvPr>
          <p:cNvSpPr/>
          <p:nvPr/>
        </p:nvSpPr>
        <p:spPr>
          <a:xfrm>
            <a:off x="6094866" y="2623940"/>
            <a:ext cx="1998264" cy="1742520"/>
          </a:xfrm>
          <a:custGeom>
            <a:avLst/>
            <a:gdLst>
              <a:gd name="connsiteX0" fmla="*/ 1349361 w 2153337"/>
              <a:gd name="connsiteY0" fmla="*/ 0 h 1877746"/>
              <a:gd name="connsiteX1" fmla="*/ 1996484 w 2153337"/>
              <a:gd name="connsiteY1" fmla="*/ 97836 h 1877746"/>
              <a:gd name="connsiteX2" fmla="*/ 2153337 w 2153337"/>
              <a:gd name="connsiteY2" fmla="*/ 155245 h 1877746"/>
              <a:gd name="connsiteX3" fmla="*/ 2131946 w 2153337"/>
              <a:gd name="connsiteY3" fmla="*/ 295404 h 1877746"/>
              <a:gd name="connsiteX4" fmla="*/ 847058 w 2153337"/>
              <a:gd name="connsiteY4" fmla="*/ 1861978 h 1877746"/>
              <a:gd name="connsiteX5" fmla="*/ 803976 w 2153337"/>
              <a:gd name="connsiteY5" fmla="*/ 1877746 h 1877746"/>
              <a:gd name="connsiteX6" fmla="*/ 782585 w 2153337"/>
              <a:gd name="connsiteY6" fmla="*/ 1737587 h 1877746"/>
              <a:gd name="connsiteX7" fmla="*/ 34877 w 2153337"/>
              <a:gd name="connsiteY7" fmla="*/ 496929 h 1877746"/>
              <a:gd name="connsiteX8" fmla="*/ 0 w 2153337"/>
              <a:gd name="connsiteY8" fmla="*/ 470848 h 1877746"/>
              <a:gd name="connsiteX9" fmla="*/ 132650 w 2153337"/>
              <a:gd name="connsiteY9" fmla="*/ 371654 h 1877746"/>
              <a:gd name="connsiteX10" fmla="*/ 1349361 w 2153337"/>
              <a:gd name="connsiteY10" fmla="*/ 0 h 187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53337" h="1877746">
                <a:moveTo>
                  <a:pt x="1349361" y="0"/>
                </a:moveTo>
                <a:cubicBezTo>
                  <a:pt x="1574710" y="0"/>
                  <a:pt x="1792058" y="34253"/>
                  <a:pt x="1996484" y="97836"/>
                </a:cubicBezTo>
                <a:lnTo>
                  <a:pt x="2153337" y="155245"/>
                </a:lnTo>
                <a:lnTo>
                  <a:pt x="2131946" y="295404"/>
                </a:lnTo>
                <a:cubicBezTo>
                  <a:pt x="1987004" y="1003717"/>
                  <a:pt x="1497938" y="1586679"/>
                  <a:pt x="847058" y="1861978"/>
                </a:cubicBezTo>
                <a:lnTo>
                  <a:pt x="803976" y="1877746"/>
                </a:lnTo>
                <a:lnTo>
                  <a:pt x="782585" y="1737587"/>
                </a:lnTo>
                <a:cubicBezTo>
                  <a:pt x="681126" y="1241768"/>
                  <a:pt x="411046" y="807371"/>
                  <a:pt x="34877" y="496929"/>
                </a:cubicBezTo>
                <a:lnTo>
                  <a:pt x="0" y="470848"/>
                </a:lnTo>
                <a:lnTo>
                  <a:pt x="132650" y="371654"/>
                </a:lnTo>
                <a:cubicBezTo>
                  <a:pt x="479967" y="137011"/>
                  <a:pt x="898664" y="0"/>
                  <a:pt x="1349361" y="0"/>
                </a:cubicBezTo>
                <a:close/>
              </a:path>
            </a:pathLst>
          </a:custGeom>
          <a:solidFill>
            <a:srgbClr val="CC66FF">
              <a:alpha val="59000"/>
            </a:srgbClr>
          </a:solidFill>
          <a:ln w="76200">
            <a:solidFill>
              <a:schemeClr val="bg1"/>
            </a:solidFill>
          </a:ln>
          <a:effectLst>
            <a:outerShdw blurRad="419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DD26833C-387A-4A6D-8EF5-FB6710A62835}"/>
              </a:ext>
            </a:extLst>
          </p:cNvPr>
          <p:cNvSpPr/>
          <p:nvPr/>
        </p:nvSpPr>
        <p:spPr>
          <a:xfrm>
            <a:off x="5327610" y="4366460"/>
            <a:ext cx="1534511" cy="1859425"/>
          </a:xfrm>
          <a:custGeom>
            <a:avLst/>
            <a:gdLst>
              <a:gd name="connsiteX0" fmla="*/ 1630774 w 1653595"/>
              <a:gd name="connsiteY0" fmla="*/ 0 h 2003724"/>
              <a:gd name="connsiteX1" fmla="*/ 1642360 w 1653595"/>
              <a:gd name="connsiteY1" fmla="*/ 75913 h 2003724"/>
              <a:gd name="connsiteX2" fmla="*/ 1653595 w 1653595"/>
              <a:gd name="connsiteY2" fmla="*/ 298413 h 2003724"/>
              <a:gd name="connsiteX3" fmla="*/ 861675 w 1653595"/>
              <a:gd name="connsiteY3" fmla="*/ 1977643 h 2003724"/>
              <a:gd name="connsiteX4" fmla="*/ 826798 w 1653595"/>
              <a:gd name="connsiteY4" fmla="*/ 2003724 h 2003724"/>
              <a:gd name="connsiteX5" fmla="*/ 791920 w 1653595"/>
              <a:gd name="connsiteY5" fmla="*/ 1977643 h 2003724"/>
              <a:gd name="connsiteX6" fmla="*/ 0 w 1653595"/>
              <a:gd name="connsiteY6" fmla="*/ 298413 h 2003724"/>
              <a:gd name="connsiteX7" fmla="*/ 11235 w 1653595"/>
              <a:gd name="connsiteY7" fmla="*/ 75913 h 2003724"/>
              <a:gd name="connsiteX8" fmla="*/ 22821 w 1653595"/>
              <a:gd name="connsiteY8" fmla="*/ 1 h 2003724"/>
              <a:gd name="connsiteX9" fmla="*/ 179674 w 1653595"/>
              <a:gd name="connsiteY9" fmla="*/ 57409 h 2003724"/>
              <a:gd name="connsiteX10" fmla="*/ 826797 w 1653595"/>
              <a:gd name="connsiteY10" fmla="*/ 155245 h 2003724"/>
              <a:gd name="connsiteX11" fmla="*/ 1473920 w 1653595"/>
              <a:gd name="connsiteY11" fmla="*/ 57409 h 2003724"/>
              <a:gd name="connsiteX12" fmla="*/ 1630774 w 1653595"/>
              <a:gd name="connsiteY12" fmla="*/ 0 h 200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3595" h="2003724">
                <a:moveTo>
                  <a:pt x="1630774" y="0"/>
                </a:moveTo>
                <a:lnTo>
                  <a:pt x="1642360" y="75913"/>
                </a:lnTo>
                <a:cubicBezTo>
                  <a:pt x="1649789" y="149070"/>
                  <a:pt x="1653595" y="223297"/>
                  <a:pt x="1653595" y="298413"/>
                </a:cubicBezTo>
                <a:cubicBezTo>
                  <a:pt x="1653595" y="974459"/>
                  <a:pt x="1345321" y="1578504"/>
                  <a:pt x="861675" y="1977643"/>
                </a:cubicBezTo>
                <a:lnTo>
                  <a:pt x="826798" y="2003724"/>
                </a:lnTo>
                <a:lnTo>
                  <a:pt x="791920" y="1977643"/>
                </a:lnTo>
                <a:cubicBezTo>
                  <a:pt x="308275" y="1578504"/>
                  <a:pt x="0" y="974459"/>
                  <a:pt x="0" y="298413"/>
                </a:cubicBezTo>
                <a:cubicBezTo>
                  <a:pt x="0" y="223297"/>
                  <a:pt x="3806" y="149070"/>
                  <a:pt x="11235" y="75913"/>
                </a:cubicBezTo>
                <a:lnTo>
                  <a:pt x="22821" y="1"/>
                </a:lnTo>
                <a:lnTo>
                  <a:pt x="179674" y="57409"/>
                </a:lnTo>
                <a:cubicBezTo>
                  <a:pt x="384100" y="120993"/>
                  <a:pt x="601449" y="155245"/>
                  <a:pt x="826797" y="155245"/>
                </a:cubicBezTo>
                <a:cubicBezTo>
                  <a:pt x="1052146" y="155245"/>
                  <a:pt x="1269494" y="120993"/>
                  <a:pt x="1473920" y="57409"/>
                </a:cubicBezTo>
                <a:lnTo>
                  <a:pt x="1630774" y="0"/>
                </a:lnTo>
                <a:close/>
              </a:path>
            </a:pathLst>
          </a:custGeom>
          <a:solidFill>
            <a:srgbClr val="1AE1E6">
              <a:alpha val="65000"/>
            </a:srgbClr>
          </a:solidFill>
          <a:ln w="76200">
            <a:solidFill>
              <a:schemeClr val="bg1"/>
            </a:solidFill>
          </a:ln>
          <a:effectLst>
            <a:outerShdw blurRad="4191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9F4AF2-924A-4037-954A-D09B9756FDDC}"/>
              </a:ext>
            </a:extLst>
          </p:cNvPr>
          <p:cNvSpPr txBox="1"/>
          <p:nvPr/>
        </p:nvSpPr>
        <p:spPr>
          <a:xfrm>
            <a:off x="4160770" y="3078013"/>
            <a:ext cx="1804081" cy="42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Mont Bold" panose="00000900000000000000" pitchFamily="50" charset="0"/>
              </a:rPr>
              <a:t>СТРАТЕГИЧЕСКОЕ ВИДЕНИЕ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F89B15-C731-471D-98F2-B42B17DC6350}"/>
              </a:ext>
            </a:extLst>
          </p:cNvPr>
          <p:cNvSpPr txBox="1"/>
          <p:nvPr/>
        </p:nvSpPr>
        <p:spPr>
          <a:xfrm>
            <a:off x="5356122" y="3715623"/>
            <a:ext cx="1477486" cy="48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Mont Bold" panose="00000900000000000000" pitchFamily="50" charset="0"/>
              </a:rPr>
              <a:t>КАДРОВЫЙ РЕЗЕРВ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82A5A-D192-4BEE-8A21-E15FA70D3A83}"/>
              </a:ext>
            </a:extLst>
          </p:cNvPr>
          <p:cNvSpPr txBox="1"/>
          <p:nvPr/>
        </p:nvSpPr>
        <p:spPr>
          <a:xfrm>
            <a:off x="6388457" y="2992329"/>
            <a:ext cx="16148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dirty="0">
                <a:solidFill>
                  <a:srgbClr val="002060"/>
                </a:solidFill>
                <a:latin typeface="Mont Bold" panose="00000900000000000000" pitchFamily="50" charset="0"/>
              </a:rPr>
              <a:t>УГЛУБЛЕННОЕ РАЗВИТИЕ КОМПЕТЕНЦИЙ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F890E2-4EFF-4C50-BF84-E9A5E76B3AFC}"/>
              </a:ext>
            </a:extLst>
          </p:cNvPr>
          <p:cNvSpPr txBox="1"/>
          <p:nvPr/>
        </p:nvSpPr>
        <p:spPr>
          <a:xfrm>
            <a:off x="5181885" y="4679329"/>
            <a:ext cx="183125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dirty="0">
                <a:solidFill>
                  <a:srgbClr val="002060"/>
                </a:solidFill>
                <a:latin typeface="Mont Bold" panose="00000900000000000000" pitchFamily="50" charset="0"/>
              </a:rPr>
              <a:t>ОПЕРАЦИОННАЯ ЭФФЕКТИВНОСТЬ БИЗНЕСА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1C98DEB-3CA9-4190-BF63-8610E8268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346" y="230956"/>
            <a:ext cx="2313987" cy="977450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FB1BF63-DA05-4D73-840D-39289967F35B}"/>
              </a:ext>
            </a:extLst>
          </p:cNvPr>
          <p:cNvGrpSpPr/>
          <p:nvPr/>
        </p:nvGrpSpPr>
        <p:grpSpPr>
          <a:xfrm>
            <a:off x="9582566" y="5563046"/>
            <a:ext cx="2637873" cy="1307812"/>
            <a:chOff x="9582566" y="5563046"/>
            <a:chExt cx="2637873" cy="1307812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EFD5864D-6395-4457-937A-50A11E75D97F}"/>
                </a:ext>
              </a:extLst>
            </p:cNvPr>
            <p:cNvSpPr/>
            <p:nvPr/>
          </p:nvSpPr>
          <p:spPr>
            <a:xfrm>
              <a:off x="9582566" y="5563046"/>
              <a:ext cx="2609433" cy="1294953"/>
            </a:xfrm>
            <a:prstGeom prst="rect">
              <a:avLst/>
            </a:prstGeom>
            <a:gradFill>
              <a:gsLst>
                <a:gs pos="54000">
                  <a:srgbClr val="1F2DE1">
                    <a:alpha val="0"/>
                  </a:srgbClr>
                </a:gs>
                <a:gs pos="100000">
                  <a:srgbClr val="1F2DE1">
                    <a:alpha val="44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59E8DC-9599-4874-ABDD-55454F85C3CF}"/>
                </a:ext>
              </a:extLst>
            </p:cNvPr>
            <p:cNvSpPr txBox="1"/>
            <p:nvPr/>
          </p:nvSpPr>
          <p:spPr>
            <a:xfrm>
              <a:off x="11356569" y="6501526"/>
              <a:ext cx="86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BE6B2517-B4CA-482A-8353-5DA86320D37B}" type="slidenum">
                <a:rPr lang="ru-RU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pPr algn="r"/>
                <a:t>5</a:t>
              </a:fld>
              <a:endParaRPr 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128559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AB23434-02F5-44AD-BCC2-9F884BFEFB2E}"/>
              </a:ext>
            </a:extLst>
          </p:cNvPr>
          <p:cNvGrpSpPr/>
          <p:nvPr/>
        </p:nvGrpSpPr>
        <p:grpSpPr>
          <a:xfrm>
            <a:off x="-139700" y="5632479"/>
            <a:ext cx="7682463" cy="778319"/>
            <a:chOff x="82550" y="5654995"/>
            <a:chExt cx="7460213" cy="755803"/>
          </a:xfrm>
          <a:solidFill>
            <a:schemeClr val="bg1">
              <a:alpha val="28000"/>
            </a:schemeClr>
          </a:solidFill>
        </p:grpSpPr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093926F9-A18F-4336-953D-0E6EFC0974E3}"/>
                </a:ext>
              </a:extLst>
            </p:cNvPr>
            <p:cNvSpPr/>
            <p:nvPr/>
          </p:nvSpPr>
          <p:spPr>
            <a:xfrm>
              <a:off x="1464743" y="5656365"/>
              <a:ext cx="756420" cy="376593"/>
            </a:xfrm>
            <a:custGeom>
              <a:avLst/>
              <a:gdLst>
                <a:gd name="connsiteX0" fmla="*/ 775025 w 775092"/>
                <a:gd name="connsiteY0" fmla="*/ 352429 h 352882"/>
                <a:gd name="connsiteX1" fmla="*/ 637328 w 775092"/>
                <a:gd name="connsiteY1" fmla="*/ 352429 h 352882"/>
                <a:gd name="connsiteX2" fmla="*/ 398524 w 775092"/>
                <a:gd name="connsiteY2" fmla="*/ 91535 h 352882"/>
                <a:gd name="connsiteX3" fmla="*/ 137630 w 775092"/>
                <a:gd name="connsiteY3" fmla="*/ 330388 h 352882"/>
                <a:gd name="connsiteX4" fmla="*/ 137630 w 775092"/>
                <a:gd name="connsiteY4" fmla="*/ 352429 h 352882"/>
                <a:gd name="connsiteX5" fmla="*/ -67 w 775092"/>
                <a:gd name="connsiteY5" fmla="*/ 352429 h 352882"/>
                <a:gd name="connsiteX6" fmla="*/ 423874 w 775092"/>
                <a:gd name="connsiteY6" fmla="*/ 1277 h 352882"/>
                <a:gd name="connsiteX7" fmla="*/ 775025 w 775092"/>
                <a:gd name="connsiteY7" fmla="*/ 352429 h 352882"/>
                <a:gd name="connsiteX0" fmla="*/ 775092 w 775092"/>
                <a:gd name="connsiteY0" fmla="*/ 352882 h 352882"/>
                <a:gd name="connsiteX1" fmla="*/ 637395 w 775092"/>
                <a:gd name="connsiteY1" fmla="*/ 352882 h 352882"/>
                <a:gd name="connsiteX2" fmla="*/ 394254 w 775092"/>
                <a:gd name="connsiteY2" fmla="*/ 101856 h 352882"/>
                <a:gd name="connsiteX3" fmla="*/ 137697 w 775092"/>
                <a:gd name="connsiteY3" fmla="*/ 330841 h 352882"/>
                <a:gd name="connsiteX4" fmla="*/ 137697 w 775092"/>
                <a:gd name="connsiteY4" fmla="*/ 352882 h 352882"/>
                <a:gd name="connsiteX5" fmla="*/ 0 w 775092"/>
                <a:gd name="connsiteY5" fmla="*/ 352882 h 352882"/>
                <a:gd name="connsiteX6" fmla="*/ 423941 w 775092"/>
                <a:gd name="connsiteY6" fmla="*/ 1730 h 352882"/>
                <a:gd name="connsiteX7" fmla="*/ 775092 w 775092"/>
                <a:gd name="connsiteY7" fmla="*/ 352882 h 352882"/>
                <a:gd name="connsiteX0" fmla="*/ 775092 w 775092"/>
                <a:gd name="connsiteY0" fmla="*/ 352882 h 352882"/>
                <a:gd name="connsiteX1" fmla="*/ 637395 w 775092"/>
                <a:gd name="connsiteY1" fmla="*/ 352882 h 352882"/>
                <a:gd name="connsiteX2" fmla="*/ 394254 w 775092"/>
                <a:gd name="connsiteY2" fmla="*/ 101856 h 352882"/>
                <a:gd name="connsiteX3" fmla="*/ 137697 w 775092"/>
                <a:gd name="connsiteY3" fmla="*/ 330841 h 352882"/>
                <a:gd name="connsiteX4" fmla="*/ 137697 w 775092"/>
                <a:gd name="connsiteY4" fmla="*/ 352882 h 352882"/>
                <a:gd name="connsiteX5" fmla="*/ 0 w 775092"/>
                <a:gd name="connsiteY5" fmla="*/ 352882 h 352882"/>
                <a:gd name="connsiteX6" fmla="*/ 423941 w 775092"/>
                <a:gd name="connsiteY6" fmla="*/ 1730 h 352882"/>
                <a:gd name="connsiteX7" fmla="*/ 775092 w 775092"/>
                <a:gd name="connsiteY7" fmla="*/ 352882 h 35288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423941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4254 w 775092"/>
                <a:gd name="connsiteY2" fmla="*/ 100126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2084 w 775092"/>
                <a:gd name="connsiteY2" fmla="*/ 117889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  <a:gd name="connsiteX0" fmla="*/ 775092 w 775092"/>
                <a:gd name="connsiteY0" fmla="*/ 351152 h 351152"/>
                <a:gd name="connsiteX1" fmla="*/ 637395 w 775092"/>
                <a:gd name="connsiteY1" fmla="*/ 351152 h 351152"/>
                <a:gd name="connsiteX2" fmla="*/ 392084 w 775092"/>
                <a:gd name="connsiteY2" fmla="*/ 111968 h 351152"/>
                <a:gd name="connsiteX3" fmla="*/ 137697 w 775092"/>
                <a:gd name="connsiteY3" fmla="*/ 329111 h 351152"/>
                <a:gd name="connsiteX4" fmla="*/ 137697 w 775092"/>
                <a:gd name="connsiteY4" fmla="*/ 351152 h 351152"/>
                <a:gd name="connsiteX5" fmla="*/ 0 w 775092"/>
                <a:gd name="connsiteY5" fmla="*/ 351152 h 351152"/>
                <a:gd name="connsiteX6" fmla="*/ 389239 w 775092"/>
                <a:gd name="connsiteY6" fmla="*/ 0 h 351152"/>
                <a:gd name="connsiteX7" fmla="*/ 775092 w 775092"/>
                <a:gd name="connsiteY7" fmla="*/ 351152 h 35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092" h="351152">
                  <a:moveTo>
                    <a:pt x="775092" y="351152"/>
                  </a:moveTo>
                  <a:lnTo>
                    <a:pt x="637395" y="351152"/>
                  </a:lnTo>
                  <a:cubicBezTo>
                    <a:pt x="643477" y="213162"/>
                    <a:pt x="530073" y="118097"/>
                    <a:pt x="392084" y="111968"/>
                  </a:cubicBezTo>
                  <a:cubicBezTo>
                    <a:pt x="254095" y="105886"/>
                    <a:pt x="143789" y="191122"/>
                    <a:pt x="137697" y="329111"/>
                  </a:cubicBezTo>
                  <a:cubicBezTo>
                    <a:pt x="137371" y="336458"/>
                    <a:pt x="137371" y="343805"/>
                    <a:pt x="137697" y="351152"/>
                  </a:cubicBezTo>
                  <a:lnTo>
                    <a:pt x="0" y="351152"/>
                  </a:lnTo>
                  <a:cubicBezTo>
                    <a:pt x="20085" y="137113"/>
                    <a:pt x="170862" y="1617"/>
                    <a:pt x="389239" y="0"/>
                  </a:cubicBezTo>
                  <a:cubicBezTo>
                    <a:pt x="594967" y="5626"/>
                    <a:pt x="757624" y="164944"/>
                    <a:pt x="775092" y="351152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3B51DCE9-F81C-4A81-A488-24B414A5D989}"/>
                </a:ext>
              </a:extLst>
            </p:cNvPr>
            <p:cNvSpPr/>
            <p:nvPr/>
          </p:nvSpPr>
          <p:spPr>
            <a:xfrm>
              <a:off x="1476680" y="6127936"/>
              <a:ext cx="732678" cy="94968"/>
            </a:xfrm>
            <a:custGeom>
              <a:avLst/>
              <a:gdLst>
                <a:gd name="connsiteX0" fmla="*/ 750697 w 750764"/>
                <a:gd name="connsiteY0" fmla="*/ -453 h 97312"/>
                <a:gd name="connsiteX1" fmla="*/ 710799 w 750764"/>
                <a:gd name="connsiteY1" fmla="*/ 96859 h 97312"/>
                <a:gd name="connsiteX2" fmla="*/ 39831 w 750764"/>
                <a:gd name="connsiteY2" fmla="*/ 96859 h 97312"/>
                <a:gd name="connsiteX3" fmla="*/ -67 w 750764"/>
                <a:gd name="connsiteY3" fmla="*/ -453 h 9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764" h="97312">
                  <a:moveTo>
                    <a:pt x="750697" y="-453"/>
                  </a:moveTo>
                  <a:cubicBezTo>
                    <a:pt x="742036" y="33703"/>
                    <a:pt x="728607" y="66449"/>
                    <a:pt x="710799" y="96859"/>
                  </a:cubicBezTo>
                  <a:lnTo>
                    <a:pt x="39831" y="96859"/>
                  </a:lnTo>
                  <a:cubicBezTo>
                    <a:pt x="22037" y="66449"/>
                    <a:pt x="8608" y="33703"/>
                    <a:pt x="-67" y="-453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D6257227-56D6-426A-9880-A7BF85AEB023}"/>
                </a:ext>
              </a:extLst>
            </p:cNvPr>
            <p:cNvSpPr/>
            <p:nvPr/>
          </p:nvSpPr>
          <p:spPr>
            <a:xfrm>
              <a:off x="1593016" y="6316922"/>
              <a:ext cx="500006" cy="93876"/>
            </a:xfrm>
            <a:custGeom>
              <a:avLst/>
              <a:gdLst>
                <a:gd name="connsiteX0" fmla="*/ 512282 w 512348"/>
                <a:gd name="connsiteY0" fmla="*/ -453 h 96193"/>
                <a:gd name="connsiteX1" fmla="*/ -67 w 512348"/>
                <a:gd name="connsiteY1" fmla="*/ -453 h 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2348" h="96193">
                  <a:moveTo>
                    <a:pt x="512282" y="-453"/>
                  </a:moveTo>
                  <a:cubicBezTo>
                    <a:pt x="365584" y="127805"/>
                    <a:pt x="146631" y="127805"/>
                    <a:pt x="-67" y="-453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B062EE9E-5054-47AD-9A20-CED953F09125}"/>
                </a:ext>
              </a:extLst>
            </p:cNvPr>
            <p:cNvSpPr/>
            <p:nvPr/>
          </p:nvSpPr>
          <p:spPr>
            <a:xfrm>
              <a:off x="394995" y="5654995"/>
              <a:ext cx="447774" cy="752622"/>
            </a:xfrm>
            <a:custGeom>
              <a:avLst/>
              <a:gdLst>
                <a:gd name="connsiteX0" fmla="*/ 369787 w 458827"/>
                <a:gd name="connsiteY0" fmla="*/ 771199 h 771199"/>
                <a:gd name="connsiteX1" fmla="*/ 206302 w 458827"/>
                <a:gd name="connsiteY1" fmla="*/ 771199 h 771199"/>
                <a:gd name="connsiteX2" fmla="*/ 291937 w 458827"/>
                <a:gd name="connsiteY2" fmla="*/ 557599 h 771199"/>
                <a:gd name="connsiteX3" fmla="*/ 0 w 458827"/>
                <a:gd name="connsiteY3" fmla="*/ 0 h 771199"/>
                <a:gd name="connsiteX4" fmla="*/ 171270 w 458827"/>
                <a:gd name="connsiteY4" fmla="*/ 0 h 771199"/>
                <a:gd name="connsiteX5" fmla="*/ 180514 w 458827"/>
                <a:gd name="connsiteY5" fmla="*/ 0 h 771199"/>
                <a:gd name="connsiteX6" fmla="*/ 458827 w 458827"/>
                <a:gd name="connsiteY6" fmla="*/ 548841 h 771199"/>
                <a:gd name="connsiteX7" fmla="*/ 369787 w 458827"/>
                <a:gd name="connsiteY7" fmla="*/ 771199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8827" h="771199">
                  <a:moveTo>
                    <a:pt x="369787" y="771199"/>
                  </a:moveTo>
                  <a:lnTo>
                    <a:pt x="206302" y="771199"/>
                  </a:lnTo>
                  <a:lnTo>
                    <a:pt x="291937" y="557599"/>
                  </a:lnTo>
                  <a:lnTo>
                    <a:pt x="0" y="0"/>
                  </a:lnTo>
                  <a:lnTo>
                    <a:pt x="171270" y="0"/>
                  </a:lnTo>
                  <a:lnTo>
                    <a:pt x="180514" y="0"/>
                  </a:lnTo>
                  <a:lnTo>
                    <a:pt x="458827" y="548841"/>
                  </a:lnTo>
                  <a:lnTo>
                    <a:pt x="369787" y="77119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A41A5535-EC65-4534-B5ED-F6A23F22CA9F}"/>
                </a:ext>
              </a:extLst>
            </p:cNvPr>
            <p:cNvSpPr/>
            <p:nvPr/>
          </p:nvSpPr>
          <p:spPr>
            <a:xfrm>
              <a:off x="82550" y="5654995"/>
              <a:ext cx="448248" cy="752622"/>
            </a:xfrm>
            <a:custGeom>
              <a:avLst/>
              <a:gdLst>
                <a:gd name="connsiteX0" fmla="*/ 369787 w 459313"/>
                <a:gd name="connsiteY0" fmla="*/ 771199 h 771199"/>
                <a:gd name="connsiteX1" fmla="*/ 206302 w 459313"/>
                <a:gd name="connsiteY1" fmla="*/ 771199 h 771199"/>
                <a:gd name="connsiteX2" fmla="*/ 292423 w 459313"/>
                <a:gd name="connsiteY2" fmla="*/ 557599 h 771199"/>
                <a:gd name="connsiteX3" fmla="*/ 0 w 459313"/>
                <a:gd name="connsiteY3" fmla="*/ 0 h 771199"/>
                <a:gd name="connsiteX4" fmla="*/ 171270 w 459313"/>
                <a:gd name="connsiteY4" fmla="*/ 0 h 771199"/>
                <a:gd name="connsiteX5" fmla="*/ 181001 w 459313"/>
                <a:gd name="connsiteY5" fmla="*/ 0 h 771199"/>
                <a:gd name="connsiteX6" fmla="*/ 459314 w 459313"/>
                <a:gd name="connsiteY6" fmla="*/ 548841 h 771199"/>
                <a:gd name="connsiteX7" fmla="*/ 369787 w 459313"/>
                <a:gd name="connsiteY7" fmla="*/ 771199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9313" h="771199">
                  <a:moveTo>
                    <a:pt x="369787" y="771199"/>
                  </a:moveTo>
                  <a:lnTo>
                    <a:pt x="206302" y="771199"/>
                  </a:lnTo>
                  <a:lnTo>
                    <a:pt x="292423" y="557599"/>
                  </a:lnTo>
                  <a:lnTo>
                    <a:pt x="0" y="0"/>
                  </a:lnTo>
                  <a:lnTo>
                    <a:pt x="171270" y="0"/>
                  </a:lnTo>
                  <a:lnTo>
                    <a:pt x="181001" y="0"/>
                  </a:lnTo>
                  <a:lnTo>
                    <a:pt x="459314" y="548841"/>
                  </a:lnTo>
                  <a:lnTo>
                    <a:pt x="369787" y="77119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1CEA02DF-9C76-4671-96EB-122AABBB10C2}"/>
                </a:ext>
              </a:extLst>
            </p:cNvPr>
            <p:cNvSpPr/>
            <p:nvPr/>
          </p:nvSpPr>
          <p:spPr>
            <a:xfrm>
              <a:off x="826149" y="5654995"/>
              <a:ext cx="232196" cy="353281"/>
            </a:xfrm>
            <a:custGeom>
              <a:avLst/>
              <a:gdLst>
                <a:gd name="connsiteX0" fmla="*/ 92933 w 237928"/>
                <a:gd name="connsiteY0" fmla="*/ 362002 h 362001"/>
                <a:gd name="connsiteX1" fmla="*/ 0 w 237928"/>
                <a:gd name="connsiteY1" fmla="*/ 185380 h 362001"/>
                <a:gd name="connsiteX2" fmla="*/ 74444 w 237928"/>
                <a:gd name="connsiteY2" fmla="*/ 0 h 362001"/>
                <a:gd name="connsiteX3" fmla="*/ 237928 w 237928"/>
                <a:gd name="connsiteY3" fmla="*/ 0 h 362001"/>
                <a:gd name="connsiteX4" fmla="*/ 92933 w 237928"/>
                <a:gd name="connsiteY4" fmla="*/ 362002 h 36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28" h="362001">
                  <a:moveTo>
                    <a:pt x="92933" y="362002"/>
                  </a:moveTo>
                  <a:lnTo>
                    <a:pt x="0" y="185380"/>
                  </a:lnTo>
                  <a:lnTo>
                    <a:pt x="74444" y="0"/>
                  </a:lnTo>
                  <a:lnTo>
                    <a:pt x="237928" y="0"/>
                  </a:lnTo>
                  <a:lnTo>
                    <a:pt x="92933" y="362002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08F38F7E-5FA4-4946-89F3-4C2555396173}"/>
                </a:ext>
              </a:extLst>
            </p:cNvPr>
            <p:cNvSpPr/>
            <p:nvPr/>
          </p:nvSpPr>
          <p:spPr>
            <a:xfrm>
              <a:off x="1036028" y="5654995"/>
              <a:ext cx="393167" cy="752622"/>
            </a:xfrm>
            <a:custGeom>
              <a:avLst/>
              <a:gdLst>
                <a:gd name="connsiteX0" fmla="*/ 92447 w 402872"/>
                <a:gd name="connsiteY0" fmla="*/ 771199 h 771199"/>
                <a:gd name="connsiteX1" fmla="*/ 0 w 402872"/>
                <a:gd name="connsiteY1" fmla="*/ 594578 h 771199"/>
                <a:gd name="connsiteX2" fmla="*/ 239388 w 402872"/>
                <a:gd name="connsiteY2" fmla="*/ 0 h 771199"/>
                <a:gd name="connsiteX3" fmla="*/ 402873 w 402872"/>
                <a:gd name="connsiteY3" fmla="*/ 0 h 771199"/>
                <a:gd name="connsiteX4" fmla="*/ 92447 w 402872"/>
                <a:gd name="connsiteY4" fmla="*/ 771199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2872" h="771199">
                  <a:moveTo>
                    <a:pt x="92447" y="771199"/>
                  </a:moveTo>
                  <a:lnTo>
                    <a:pt x="0" y="594578"/>
                  </a:lnTo>
                  <a:lnTo>
                    <a:pt x="239388" y="0"/>
                  </a:lnTo>
                  <a:lnTo>
                    <a:pt x="402873" y="0"/>
                  </a:lnTo>
                  <a:lnTo>
                    <a:pt x="92447" y="77119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306FD8D8-97D2-443E-8C03-8B8AD1E74C1C}"/>
                </a:ext>
              </a:extLst>
            </p:cNvPr>
            <p:cNvSpPr/>
            <p:nvPr/>
          </p:nvSpPr>
          <p:spPr>
            <a:xfrm>
              <a:off x="2380776" y="5655469"/>
              <a:ext cx="659078" cy="748348"/>
            </a:xfrm>
            <a:custGeom>
              <a:avLst/>
              <a:gdLst>
                <a:gd name="connsiteX0" fmla="*/ -67 w 675347"/>
                <a:gd name="connsiteY0" fmla="*/ -453 h 766820"/>
                <a:gd name="connsiteX1" fmla="*/ -67 w 675347"/>
                <a:gd name="connsiteY1" fmla="*/ 766368 h 766820"/>
                <a:gd name="connsiteX2" fmla="*/ 675280 w 675347"/>
                <a:gd name="connsiteY2" fmla="*/ 381984 h 766820"/>
                <a:gd name="connsiteX3" fmla="*/ 335174 w 675347"/>
                <a:gd name="connsiteY3" fmla="*/ 194171 h 766820"/>
                <a:gd name="connsiteX4" fmla="*/ 331768 w 675347"/>
                <a:gd name="connsiteY4" fmla="*/ 577582 h 766820"/>
                <a:gd name="connsiteX5" fmla="*/ 5285 w 675347"/>
                <a:gd name="connsiteY5" fmla="*/ 376632 h 76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5347" h="766820">
                  <a:moveTo>
                    <a:pt x="-67" y="-453"/>
                  </a:moveTo>
                  <a:lnTo>
                    <a:pt x="-67" y="766368"/>
                  </a:lnTo>
                  <a:lnTo>
                    <a:pt x="675280" y="381984"/>
                  </a:lnTo>
                  <a:close/>
                  <a:moveTo>
                    <a:pt x="335174" y="194171"/>
                  </a:moveTo>
                  <a:cubicBezTo>
                    <a:pt x="335174" y="322137"/>
                    <a:pt x="335174" y="449616"/>
                    <a:pt x="331768" y="577582"/>
                  </a:cubicBezTo>
                  <a:lnTo>
                    <a:pt x="5285" y="376632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B99AF865-6AFC-4AE6-AFB6-34F43772DD39}"/>
                </a:ext>
              </a:extLst>
            </p:cNvPr>
            <p:cNvSpPr/>
            <p:nvPr/>
          </p:nvSpPr>
          <p:spPr>
            <a:xfrm>
              <a:off x="3115704" y="6042891"/>
              <a:ext cx="783260" cy="367624"/>
            </a:xfrm>
            <a:custGeom>
              <a:avLst/>
              <a:gdLst>
                <a:gd name="connsiteX0" fmla="*/ 613614 w 802594"/>
                <a:gd name="connsiteY0" fmla="*/ -404 h 376698"/>
                <a:gd name="connsiteX1" fmla="*/ 441858 w 802594"/>
                <a:gd name="connsiteY1" fmla="*/ 111992 h 376698"/>
                <a:gd name="connsiteX2" fmla="*/ 360602 w 802594"/>
                <a:gd name="connsiteY2" fmla="*/ 111992 h 376698"/>
                <a:gd name="connsiteX3" fmla="*/ 112359 w 802594"/>
                <a:gd name="connsiteY3" fmla="*/ 15555 h 376698"/>
                <a:gd name="connsiteX4" fmla="*/ 15971 w 802594"/>
                <a:gd name="connsiteY4" fmla="*/ 263798 h 376698"/>
                <a:gd name="connsiteX5" fmla="*/ 264166 w 802594"/>
                <a:gd name="connsiteY5" fmla="*/ 360236 h 376698"/>
                <a:gd name="connsiteX6" fmla="*/ 360602 w 802594"/>
                <a:gd name="connsiteY6" fmla="*/ 263798 h 376698"/>
                <a:gd name="connsiteX7" fmla="*/ 441858 w 802594"/>
                <a:gd name="connsiteY7" fmla="*/ 263798 h 376698"/>
                <a:gd name="connsiteX8" fmla="*/ 690102 w 802594"/>
                <a:gd name="connsiteY8" fmla="*/ 360236 h 376698"/>
                <a:gd name="connsiteX9" fmla="*/ 786489 w 802594"/>
                <a:gd name="connsiteY9" fmla="*/ 111992 h 376698"/>
                <a:gd name="connsiteX10" fmla="*/ 614100 w 802594"/>
                <a:gd name="connsiteY10" fmla="*/ -404 h 37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594" h="376698">
                  <a:moveTo>
                    <a:pt x="613614" y="-404"/>
                  </a:moveTo>
                  <a:cubicBezTo>
                    <a:pt x="539170" y="-160"/>
                    <a:pt x="471879" y="43873"/>
                    <a:pt x="441858" y="111992"/>
                  </a:cubicBezTo>
                  <a:lnTo>
                    <a:pt x="360602" y="111992"/>
                  </a:lnTo>
                  <a:cubicBezTo>
                    <a:pt x="318661" y="16820"/>
                    <a:pt x="207530" y="-26337"/>
                    <a:pt x="112359" y="15555"/>
                  </a:cubicBezTo>
                  <a:cubicBezTo>
                    <a:pt x="17188" y="57497"/>
                    <a:pt x="-25971" y="168627"/>
                    <a:pt x="15971" y="263798"/>
                  </a:cubicBezTo>
                  <a:cubicBezTo>
                    <a:pt x="57864" y="358971"/>
                    <a:pt x="168994" y="402129"/>
                    <a:pt x="264166" y="360236"/>
                  </a:cubicBezTo>
                  <a:cubicBezTo>
                    <a:pt x="307227" y="341259"/>
                    <a:pt x="341627" y="306860"/>
                    <a:pt x="360602" y="263798"/>
                  </a:cubicBezTo>
                  <a:lnTo>
                    <a:pt x="441858" y="263798"/>
                  </a:lnTo>
                  <a:cubicBezTo>
                    <a:pt x="483800" y="358971"/>
                    <a:pt x="594930" y="402129"/>
                    <a:pt x="690102" y="360236"/>
                  </a:cubicBezTo>
                  <a:cubicBezTo>
                    <a:pt x="785273" y="318294"/>
                    <a:pt x="828431" y="207163"/>
                    <a:pt x="786489" y="111992"/>
                  </a:cubicBezTo>
                  <a:cubicBezTo>
                    <a:pt x="756420" y="43679"/>
                    <a:pt x="688788" y="-453"/>
                    <a:pt x="614100" y="-404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EBCC8C89-C4DA-4E8A-B0F7-D31EDEC7EA62}"/>
                </a:ext>
              </a:extLst>
            </p:cNvPr>
            <p:cNvSpPr/>
            <p:nvPr/>
          </p:nvSpPr>
          <p:spPr>
            <a:xfrm>
              <a:off x="3131024" y="5657369"/>
              <a:ext cx="752147" cy="148150"/>
            </a:xfrm>
            <a:custGeom>
              <a:avLst/>
              <a:gdLst>
                <a:gd name="connsiteX0" fmla="*/ 0 w 770713"/>
                <a:gd name="connsiteY0" fmla="*/ 0 h 151807"/>
                <a:gd name="connsiteX1" fmla="*/ 770713 w 770713"/>
                <a:gd name="connsiteY1" fmla="*/ 0 h 151807"/>
                <a:gd name="connsiteX2" fmla="*/ 770713 w 770713"/>
                <a:gd name="connsiteY2" fmla="*/ 151807 h 151807"/>
                <a:gd name="connsiteX3" fmla="*/ 0 w 770713"/>
                <a:gd name="connsiteY3" fmla="*/ 151807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713" h="151807">
                  <a:moveTo>
                    <a:pt x="0" y="0"/>
                  </a:moveTo>
                  <a:lnTo>
                    <a:pt x="770713" y="0"/>
                  </a:lnTo>
                  <a:lnTo>
                    <a:pt x="770713" y="151807"/>
                  </a:lnTo>
                  <a:lnTo>
                    <a:pt x="0" y="151807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D30A553B-7EAD-4341-A0E7-70EE1F64D437}"/>
                </a:ext>
              </a:extLst>
            </p:cNvPr>
            <p:cNvSpPr/>
            <p:nvPr/>
          </p:nvSpPr>
          <p:spPr>
            <a:xfrm>
              <a:off x="4092100" y="5657369"/>
              <a:ext cx="536094" cy="752146"/>
            </a:xfrm>
            <a:custGeom>
              <a:avLst/>
              <a:gdLst>
                <a:gd name="connsiteX0" fmla="*/ 459800 w 549327"/>
                <a:gd name="connsiteY0" fmla="*/ 770713 h 770712"/>
                <a:gd name="connsiteX1" fmla="*/ 296316 w 549327"/>
                <a:gd name="connsiteY1" fmla="*/ 770713 h 770712"/>
                <a:gd name="connsiteX2" fmla="*/ 382437 w 549327"/>
                <a:gd name="connsiteY2" fmla="*/ 557113 h 770712"/>
                <a:gd name="connsiteX3" fmla="*/ 169810 w 549327"/>
                <a:gd name="connsiteY3" fmla="*/ 151321 h 770712"/>
                <a:gd name="connsiteX4" fmla="*/ 0 w 549327"/>
                <a:gd name="connsiteY4" fmla="*/ 151321 h 770712"/>
                <a:gd name="connsiteX5" fmla="*/ 0 w 549327"/>
                <a:gd name="connsiteY5" fmla="*/ 0 h 770712"/>
                <a:gd name="connsiteX6" fmla="*/ 261283 w 549327"/>
                <a:gd name="connsiteY6" fmla="*/ 0 h 770712"/>
                <a:gd name="connsiteX7" fmla="*/ 271015 w 549327"/>
                <a:gd name="connsiteY7" fmla="*/ 0 h 770712"/>
                <a:gd name="connsiteX8" fmla="*/ 549328 w 549327"/>
                <a:gd name="connsiteY8" fmla="*/ 548354 h 770712"/>
                <a:gd name="connsiteX9" fmla="*/ 459800 w 549327"/>
                <a:gd name="connsiteY9" fmla="*/ 770713 h 7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327" h="770712">
                  <a:moveTo>
                    <a:pt x="459800" y="770713"/>
                  </a:moveTo>
                  <a:lnTo>
                    <a:pt x="296316" y="770713"/>
                  </a:lnTo>
                  <a:lnTo>
                    <a:pt x="382437" y="557113"/>
                  </a:lnTo>
                  <a:lnTo>
                    <a:pt x="169810" y="151321"/>
                  </a:lnTo>
                  <a:lnTo>
                    <a:pt x="0" y="151321"/>
                  </a:lnTo>
                  <a:lnTo>
                    <a:pt x="0" y="0"/>
                  </a:lnTo>
                  <a:lnTo>
                    <a:pt x="261283" y="0"/>
                  </a:lnTo>
                  <a:lnTo>
                    <a:pt x="271015" y="0"/>
                  </a:lnTo>
                  <a:lnTo>
                    <a:pt x="549328" y="548354"/>
                  </a:lnTo>
                  <a:lnTo>
                    <a:pt x="459800" y="770713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A0EE0896-2B3D-406C-B0FC-189A3E6AB97E}"/>
                </a:ext>
              </a:extLst>
            </p:cNvPr>
            <p:cNvSpPr/>
            <p:nvPr/>
          </p:nvSpPr>
          <p:spPr>
            <a:xfrm>
              <a:off x="4611100" y="5657369"/>
              <a:ext cx="231721" cy="254039"/>
            </a:xfrm>
            <a:custGeom>
              <a:avLst/>
              <a:gdLst>
                <a:gd name="connsiteX0" fmla="*/ 132831 w 237441"/>
                <a:gd name="connsiteY0" fmla="*/ 260310 h 260310"/>
                <a:gd name="connsiteX1" fmla="*/ 0 w 237441"/>
                <a:gd name="connsiteY1" fmla="*/ 0 h 260310"/>
                <a:gd name="connsiteX2" fmla="*/ 237442 w 237441"/>
                <a:gd name="connsiteY2" fmla="*/ 0 h 260310"/>
                <a:gd name="connsiteX3" fmla="*/ 132831 w 237441"/>
                <a:gd name="connsiteY3" fmla="*/ 260310 h 2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41" h="260310">
                  <a:moveTo>
                    <a:pt x="132831" y="260310"/>
                  </a:moveTo>
                  <a:lnTo>
                    <a:pt x="0" y="0"/>
                  </a:lnTo>
                  <a:lnTo>
                    <a:pt x="237442" y="0"/>
                  </a:lnTo>
                  <a:lnTo>
                    <a:pt x="132831" y="26031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3449944A-4839-4E89-BD75-F071535EDFE2}"/>
                </a:ext>
              </a:extLst>
            </p:cNvPr>
            <p:cNvSpPr/>
            <p:nvPr/>
          </p:nvSpPr>
          <p:spPr>
            <a:xfrm>
              <a:off x="5636280" y="5657369"/>
              <a:ext cx="98766" cy="148150"/>
            </a:xfrm>
            <a:custGeom>
              <a:avLst/>
              <a:gdLst>
                <a:gd name="connsiteX0" fmla="*/ 30167 w 101204"/>
                <a:gd name="connsiteY0" fmla="*/ 0 h 151807"/>
                <a:gd name="connsiteX1" fmla="*/ 101205 w 101204"/>
                <a:gd name="connsiteY1" fmla="*/ 0 h 151807"/>
                <a:gd name="connsiteX2" fmla="*/ 40385 w 101204"/>
                <a:gd name="connsiteY2" fmla="*/ 151807 h 151807"/>
                <a:gd name="connsiteX3" fmla="*/ 0 w 101204"/>
                <a:gd name="connsiteY3" fmla="*/ 74930 h 151807"/>
                <a:gd name="connsiteX4" fmla="*/ 30167 w 101204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1807">
                  <a:moveTo>
                    <a:pt x="30167" y="0"/>
                  </a:moveTo>
                  <a:lnTo>
                    <a:pt x="101205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2DCED948-D171-446A-8A76-C437A751A6DA}"/>
                </a:ext>
              </a:extLst>
            </p:cNvPr>
            <p:cNvSpPr/>
            <p:nvPr/>
          </p:nvSpPr>
          <p:spPr>
            <a:xfrm>
              <a:off x="5555082" y="5858226"/>
              <a:ext cx="99241" cy="148624"/>
            </a:xfrm>
            <a:custGeom>
              <a:avLst/>
              <a:gdLst>
                <a:gd name="connsiteX0" fmla="*/ 30653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653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653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653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325766A5-2A84-45ED-8CAC-C477B9EC62B1}"/>
                </a:ext>
              </a:extLst>
            </p:cNvPr>
            <p:cNvSpPr/>
            <p:nvPr/>
          </p:nvSpPr>
          <p:spPr>
            <a:xfrm>
              <a:off x="5474360" y="6059559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4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8A9AD9B9-F20A-4931-B2D1-91278154DB57}"/>
                </a:ext>
              </a:extLst>
            </p:cNvPr>
            <p:cNvSpPr/>
            <p:nvPr/>
          </p:nvSpPr>
          <p:spPr>
            <a:xfrm>
              <a:off x="5393637" y="6260891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A83ECFDA-A3CE-4A70-BDE9-877AFA40E0FD}"/>
                </a:ext>
              </a:extLst>
            </p:cNvPr>
            <p:cNvSpPr/>
            <p:nvPr/>
          </p:nvSpPr>
          <p:spPr>
            <a:xfrm>
              <a:off x="5479108" y="5657369"/>
              <a:ext cx="98766" cy="148150"/>
            </a:xfrm>
            <a:custGeom>
              <a:avLst/>
              <a:gdLst>
                <a:gd name="connsiteX0" fmla="*/ 30167 w 101204"/>
                <a:gd name="connsiteY0" fmla="*/ 0 h 151807"/>
                <a:gd name="connsiteX1" fmla="*/ 101205 w 101204"/>
                <a:gd name="connsiteY1" fmla="*/ 0 h 151807"/>
                <a:gd name="connsiteX2" fmla="*/ 40385 w 101204"/>
                <a:gd name="connsiteY2" fmla="*/ 151807 h 151807"/>
                <a:gd name="connsiteX3" fmla="*/ 0 w 101204"/>
                <a:gd name="connsiteY3" fmla="*/ 74930 h 151807"/>
                <a:gd name="connsiteX4" fmla="*/ 30167 w 101204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1807">
                  <a:moveTo>
                    <a:pt x="30167" y="0"/>
                  </a:moveTo>
                  <a:lnTo>
                    <a:pt x="101205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D499A6F5-F775-4E1B-921C-A2D39FFE60B7}"/>
                </a:ext>
              </a:extLst>
            </p:cNvPr>
            <p:cNvSpPr/>
            <p:nvPr/>
          </p:nvSpPr>
          <p:spPr>
            <a:xfrm>
              <a:off x="5398385" y="5858226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6B69FF5-15C3-41F5-B05D-6426237A672E}"/>
                </a:ext>
              </a:extLst>
            </p:cNvPr>
            <p:cNvSpPr/>
            <p:nvPr/>
          </p:nvSpPr>
          <p:spPr>
            <a:xfrm>
              <a:off x="5317662" y="6059559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39898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39898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E7138512-34A5-473C-AD9E-D4F0E1DE57AB}"/>
                </a:ext>
              </a:extLst>
            </p:cNvPr>
            <p:cNvSpPr/>
            <p:nvPr/>
          </p:nvSpPr>
          <p:spPr>
            <a:xfrm>
              <a:off x="5236464" y="6260891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42C595B3-E92E-41F4-97F7-64A04D547E76}"/>
                </a:ext>
              </a:extLst>
            </p:cNvPr>
            <p:cNvSpPr/>
            <p:nvPr/>
          </p:nvSpPr>
          <p:spPr>
            <a:xfrm>
              <a:off x="5321936" y="5657369"/>
              <a:ext cx="99241" cy="148150"/>
            </a:xfrm>
            <a:custGeom>
              <a:avLst/>
              <a:gdLst>
                <a:gd name="connsiteX0" fmla="*/ 30167 w 101691"/>
                <a:gd name="connsiteY0" fmla="*/ 0 h 151807"/>
                <a:gd name="connsiteX1" fmla="*/ 101691 w 101691"/>
                <a:gd name="connsiteY1" fmla="*/ 0 h 151807"/>
                <a:gd name="connsiteX2" fmla="*/ 40385 w 101691"/>
                <a:gd name="connsiteY2" fmla="*/ 151807 h 151807"/>
                <a:gd name="connsiteX3" fmla="*/ 0 w 101691"/>
                <a:gd name="connsiteY3" fmla="*/ 74930 h 151807"/>
                <a:gd name="connsiteX4" fmla="*/ 30167 w 101691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1807">
                  <a:moveTo>
                    <a:pt x="30167" y="0"/>
                  </a:moveTo>
                  <a:lnTo>
                    <a:pt x="101691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9CD61441-4911-453F-8FC5-3F86E7E0CA15}"/>
                </a:ext>
              </a:extLst>
            </p:cNvPr>
            <p:cNvSpPr/>
            <p:nvPr/>
          </p:nvSpPr>
          <p:spPr>
            <a:xfrm>
              <a:off x="5241213" y="5858226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619E65F9-C2AA-48B7-81D8-4129C6AE5756}"/>
                </a:ext>
              </a:extLst>
            </p:cNvPr>
            <p:cNvSpPr/>
            <p:nvPr/>
          </p:nvSpPr>
          <p:spPr>
            <a:xfrm>
              <a:off x="5160491" y="6059559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4 w 101204"/>
                <a:gd name="connsiteY1" fmla="*/ 0 h 152293"/>
                <a:gd name="connsiteX2" fmla="*/ 40384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4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47E1DA99-0D78-4F44-8197-AFA848F571C0}"/>
                </a:ext>
              </a:extLst>
            </p:cNvPr>
            <p:cNvSpPr/>
            <p:nvPr/>
          </p:nvSpPr>
          <p:spPr>
            <a:xfrm>
              <a:off x="5079293" y="6260891"/>
              <a:ext cx="99241" cy="148624"/>
            </a:xfrm>
            <a:custGeom>
              <a:avLst/>
              <a:gdLst>
                <a:gd name="connsiteX0" fmla="*/ 30653 w 101691"/>
                <a:gd name="connsiteY0" fmla="*/ 0 h 152293"/>
                <a:gd name="connsiteX1" fmla="*/ 101691 w 101691"/>
                <a:gd name="connsiteY1" fmla="*/ 0 h 152293"/>
                <a:gd name="connsiteX2" fmla="*/ 40384 w 101691"/>
                <a:gd name="connsiteY2" fmla="*/ 152294 h 152293"/>
                <a:gd name="connsiteX3" fmla="*/ 0 w 101691"/>
                <a:gd name="connsiteY3" fmla="*/ 75417 h 152293"/>
                <a:gd name="connsiteX4" fmla="*/ 30653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653" y="0"/>
                  </a:moveTo>
                  <a:lnTo>
                    <a:pt x="101691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653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6B850BCF-EB5B-40AE-AA0C-223A8BA7C921}"/>
                </a:ext>
              </a:extLst>
            </p:cNvPr>
            <p:cNvSpPr/>
            <p:nvPr/>
          </p:nvSpPr>
          <p:spPr>
            <a:xfrm>
              <a:off x="5164764" y="5657369"/>
              <a:ext cx="99241" cy="148150"/>
            </a:xfrm>
            <a:custGeom>
              <a:avLst/>
              <a:gdLst>
                <a:gd name="connsiteX0" fmla="*/ 30654 w 101691"/>
                <a:gd name="connsiteY0" fmla="*/ 0 h 151807"/>
                <a:gd name="connsiteX1" fmla="*/ 101691 w 101691"/>
                <a:gd name="connsiteY1" fmla="*/ 0 h 151807"/>
                <a:gd name="connsiteX2" fmla="*/ 40385 w 101691"/>
                <a:gd name="connsiteY2" fmla="*/ 151807 h 151807"/>
                <a:gd name="connsiteX3" fmla="*/ 0 w 101691"/>
                <a:gd name="connsiteY3" fmla="*/ 74930 h 151807"/>
                <a:gd name="connsiteX4" fmla="*/ 30654 w 101691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1807">
                  <a:moveTo>
                    <a:pt x="30654" y="0"/>
                  </a:moveTo>
                  <a:lnTo>
                    <a:pt x="101691" y="0"/>
                  </a:lnTo>
                  <a:lnTo>
                    <a:pt x="40385" y="151807"/>
                  </a:lnTo>
                  <a:lnTo>
                    <a:pt x="0" y="74930"/>
                  </a:lnTo>
                  <a:lnTo>
                    <a:pt x="30654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BD0EC613-9F8A-4ECF-91EC-D30E92BD455D}"/>
                </a:ext>
              </a:extLst>
            </p:cNvPr>
            <p:cNvSpPr/>
            <p:nvPr/>
          </p:nvSpPr>
          <p:spPr>
            <a:xfrm>
              <a:off x="5084041" y="5858226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6A17989C-192D-4912-A6CD-AB461219A90A}"/>
                </a:ext>
              </a:extLst>
            </p:cNvPr>
            <p:cNvSpPr/>
            <p:nvPr/>
          </p:nvSpPr>
          <p:spPr>
            <a:xfrm>
              <a:off x="5003318" y="6059559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720FD70C-AA3B-4C2A-87FE-97E1C4BC1D64}"/>
                </a:ext>
              </a:extLst>
            </p:cNvPr>
            <p:cNvSpPr/>
            <p:nvPr/>
          </p:nvSpPr>
          <p:spPr>
            <a:xfrm>
              <a:off x="4922595" y="6260891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5 w 101204"/>
                <a:gd name="connsiteY1" fmla="*/ 0 h 152293"/>
                <a:gd name="connsiteX2" fmla="*/ 40385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5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6B51B506-B91D-4DAE-BD05-15817FDD23F5}"/>
                </a:ext>
              </a:extLst>
            </p:cNvPr>
            <p:cNvSpPr/>
            <p:nvPr/>
          </p:nvSpPr>
          <p:spPr>
            <a:xfrm>
              <a:off x="5007592" y="5657369"/>
              <a:ext cx="99241" cy="148150"/>
            </a:xfrm>
            <a:custGeom>
              <a:avLst/>
              <a:gdLst>
                <a:gd name="connsiteX0" fmla="*/ 30653 w 101691"/>
                <a:gd name="connsiteY0" fmla="*/ 0 h 151807"/>
                <a:gd name="connsiteX1" fmla="*/ 101691 w 101691"/>
                <a:gd name="connsiteY1" fmla="*/ 0 h 151807"/>
                <a:gd name="connsiteX2" fmla="*/ 40871 w 101691"/>
                <a:gd name="connsiteY2" fmla="*/ 151807 h 151807"/>
                <a:gd name="connsiteX3" fmla="*/ 0 w 101691"/>
                <a:gd name="connsiteY3" fmla="*/ 74930 h 151807"/>
                <a:gd name="connsiteX4" fmla="*/ 30653 w 101691"/>
                <a:gd name="connsiteY4" fmla="*/ 0 h 15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1807">
                  <a:moveTo>
                    <a:pt x="30653" y="0"/>
                  </a:moveTo>
                  <a:lnTo>
                    <a:pt x="101691" y="0"/>
                  </a:lnTo>
                  <a:lnTo>
                    <a:pt x="40871" y="151807"/>
                  </a:lnTo>
                  <a:lnTo>
                    <a:pt x="0" y="74930"/>
                  </a:lnTo>
                  <a:lnTo>
                    <a:pt x="30653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8386961B-0245-4A87-B135-81534D3BB0D9}"/>
                </a:ext>
              </a:extLst>
            </p:cNvPr>
            <p:cNvSpPr/>
            <p:nvPr/>
          </p:nvSpPr>
          <p:spPr>
            <a:xfrm>
              <a:off x="4926868" y="5858226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1A918B3C-2F58-4E91-864B-9A189EBC9AD4}"/>
                </a:ext>
              </a:extLst>
            </p:cNvPr>
            <p:cNvSpPr/>
            <p:nvPr/>
          </p:nvSpPr>
          <p:spPr>
            <a:xfrm>
              <a:off x="4846146" y="6059559"/>
              <a:ext cx="99241" cy="148624"/>
            </a:xfrm>
            <a:custGeom>
              <a:avLst/>
              <a:gdLst>
                <a:gd name="connsiteX0" fmla="*/ 30167 w 101691"/>
                <a:gd name="connsiteY0" fmla="*/ 0 h 152293"/>
                <a:gd name="connsiteX1" fmla="*/ 101691 w 101691"/>
                <a:gd name="connsiteY1" fmla="*/ 0 h 152293"/>
                <a:gd name="connsiteX2" fmla="*/ 40385 w 101691"/>
                <a:gd name="connsiteY2" fmla="*/ 152294 h 152293"/>
                <a:gd name="connsiteX3" fmla="*/ 0 w 101691"/>
                <a:gd name="connsiteY3" fmla="*/ 75417 h 152293"/>
                <a:gd name="connsiteX4" fmla="*/ 30167 w 101691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91" h="152293">
                  <a:moveTo>
                    <a:pt x="30167" y="0"/>
                  </a:moveTo>
                  <a:lnTo>
                    <a:pt x="101691" y="0"/>
                  </a:lnTo>
                  <a:lnTo>
                    <a:pt x="40385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572DF34-A0AB-4066-92A2-5C42AA2E5482}"/>
                </a:ext>
              </a:extLst>
            </p:cNvPr>
            <p:cNvSpPr/>
            <p:nvPr/>
          </p:nvSpPr>
          <p:spPr>
            <a:xfrm>
              <a:off x="4765424" y="6260891"/>
              <a:ext cx="98766" cy="148624"/>
            </a:xfrm>
            <a:custGeom>
              <a:avLst/>
              <a:gdLst>
                <a:gd name="connsiteX0" fmla="*/ 30167 w 101204"/>
                <a:gd name="connsiteY0" fmla="*/ 0 h 152293"/>
                <a:gd name="connsiteX1" fmla="*/ 101204 w 101204"/>
                <a:gd name="connsiteY1" fmla="*/ 0 h 152293"/>
                <a:gd name="connsiteX2" fmla="*/ 40384 w 101204"/>
                <a:gd name="connsiteY2" fmla="*/ 152294 h 152293"/>
                <a:gd name="connsiteX3" fmla="*/ 0 w 101204"/>
                <a:gd name="connsiteY3" fmla="*/ 75417 h 152293"/>
                <a:gd name="connsiteX4" fmla="*/ 30167 w 101204"/>
                <a:gd name="connsiteY4" fmla="*/ 0 h 15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4" h="152293">
                  <a:moveTo>
                    <a:pt x="30167" y="0"/>
                  </a:moveTo>
                  <a:lnTo>
                    <a:pt x="101204" y="0"/>
                  </a:lnTo>
                  <a:lnTo>
                    <a:pt x="40384" y="152294"/>
                  </a:lnTo>
                  <a:lnTo>
                    <a:pt x="0" y="75417"/>
                  </a:lnTo>
                  <a:lnTo>
                    <a:pt x="30167" y="0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76C60372-E361-4E78-9B05-C3A78A7A7D58}"/>
                </a:ext>
              </a:extLst>
            </p:cNvPr>
            <p:cNvSpPr/>
            <p:nvPr/>
          </p:nvSpPr>
          <p:spPr>
            <a:xfrm>
              <a:off x="5913587" y="5657369"/>
              <a:ext cx="461544" cy="752146"/>
            </a:xfrm>
            <a:custGeom>
              <a:avLst/>
              <a:gdLst>
                <a:gd name="connsiteX0" fmla="*/ 163485 w 472937"/>
                <a:gd name="connsiteY0" fmla="*/ 770713 h 770712"/>
                <a:gd name="connsiteX1" fmla="*/ 0 w 472937"/>
                <a:gd name="connsiteY1" fmla="*/ 770713 h 770712"/>
                <a:gd name="connsiteX2" fmla="*/ 309453 w 472937"/>
                <a:gd name="connsiteY2" fmla="*/ 0 h 770712"/>
                <a:gd name="connsiteX3" fmla="*/ 472938 w 472937"/>
                <a:gd name="connsiteY3" fmla="*/ 0 h 770712"/>
                <a:gd name="connsiteX4" fmla="*/ 163485 w 472937"/>
                <a:gd name="connsiteY4" fmla="*/ 770713 h 7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937" h="770712">
                  <a:moveTo>
                    <a:pt x="163485" y="770713"/>
                  </a:moveTo>
                  <a:lnTo>
                    <a:pt x="0" y="770713"/>
                  </a:lnTo>
                  <a:lnTo>
                    <a:pt x="309453" y="0"/>
                  </a:lnTo>
                  <a:lnTo>
                    <a:pt x="472938" y="0"/>
                  </a:lnTo>
                  <a:lnTo>
                    <a:pt x="163485" y="770713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3E7E496C-3D6C-49EE-8A4A-40366BD63804}"/>
                </a:ext>
              </a:extLst>
            </p:cNvPr>
            <p:cNvSpPr/>
            <p:nvPr/>
          </p:nvSpPr>
          <p:spPr>
            <a:xfrm>
              <a:off x="5622984" y="5657369"/>
              <a:ext cx="461544" cy="752146"/>
            </a:xfrm>
            <a:custGeom>
              <a:avLst/>
              <a:gdLst>
                <a:gd name="connsiteX0" fmla="*/ 163485 w 472937"/>
                <a:gd name="connsiteY0" fmla="*/ 770713 h 770712"/>
                <a:gd name="connsiteX1" fmla="*/ 0 w 472937"/>
                <a:gd name="connsiteY1" fmla="*/ 770713 h 770712"/>
                <a:gd name="connsiteX2" fmla="*/ 309453 w 472937"/>
                <a:gd name="connsiteY2" fmla="*/ 0 h 770712"/>
                <a:gd name="connsiteX3" fmla="*/ 472938 w 472937"/>
                <a:gd name="connsiteY3" fmla="*/ 0 h 770712"/>
                <a:gd name="connsiteX4" fmla="*/ 163485 w 472937"/>
                <a:gd name="connsiteY4" fmla="*/ 770713 h 77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937" h="770712">
                  <a:moveTo>
                    <a:pt x="163485" y="770713"/>
                  </a:moveTo>
                  <a:lnTo>
                    <a:pt x="0" y="770713"/>
                  </a:lnTo>
                  <a:lnTo>
                    <a:pt x="309453" y="0"/>
                  </a:lnTo>
                  <a:lnTo>
                    <a:pt x="472938" y="0"/>
                  </a:lnTo>
                  <a:lnTo>
                    <a:pt x="163485" y="770713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2ABFBFC6-86C2-4E84-99D4-704396135E4A}"/>
                </a:ext>
              </a:extLst>
            </p:cNvPr>
            <p:cNvSpPr/>
            <p:nvPr/>
          </p:nvSpPr>
          <p:spPr>
            <a:xfrm>
              <a:off x="7310567" y="5657369"/>
              <a:ext cx="232196" cy="352805"/>
            </a:xfrm>
            <a:custGeom>
              <a:avLst/>
              <a:gdLst>
                <a:gd name="connsiteX0" fmla="*/ 92933 w 237928"/>
                <a:gd name="connsiteY0" fmla="*/ 361515 h 361514"/>
                <a:gd name="connsiteX1" fmla="*/ 0 w 237928"/>
                <a:gd name="connsiteY1" fmla="*/ 184893 h 361514"/>
                <a:gd name="connsiteX2" fmla="*/ 74444 w 237928"/>
                <a:gd name="connsiteY2" fmla="*/ 0 h 361514"/>
                <a:gd name="connsiteX3" fmla="*/ 237928 w 237928"/>
                <a:gd name="connsiteY3" fmla="*/ 0 h 361514"/>
                <a:gd name="connsiteX4" fmla="*/ 92933 w 237928"/>
                <a:gd name="connsiteY4" fmla="*/ 361515 h 3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28" h="361514">
                  <a:moveTo>
                    <a:pt x="92933" y="361515"/>
                  </a:moveTo>
                  <a:lnTo>
                    <a:pt x="0" y="184893"/>
                  </a:lnTo>
                  <a:lnTo>
                    <a:pt x="74444" y="0"/>
                  </a:lnTo>
                  <a:lnTo>
                    <a:pt x="237928" y="0"/>
                  </a:lnTo>
                  <a:lnTo>
                    <a:pt x="92933" y="361515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297469AC-C1C5-411C-96C9-D81B34E1C46E}"/>
                </a:ext>
              </a:extLst>
            </p:cNvPr>
            <p:cNvSpPr/>
            <p:nvPr/>
          </p:nvSpPr>
          <p:spPr>
            <a:xfrm>
              <a:off x="6448257" y="5657369"/>
              <a:ext cx="327638" cy="327639"/>
            </a:xfrm>
            <a:custGeom>
              <a:avLst/>
              <a:gdLst>
                <a:gd name="connsiteX0" fmla="*/ 335660 w 335726"/>
                <a:gd name="connsiteY0" fmla="*/ 167411 h 335726"/>
                <a:gd name="connsiteX1" fmla="*/ 167796 w 335726"/>
                <a:gd name="connsiteY1" fmla="*/ 335274 h 335726"/>
                <a:gd name="connsiteX2" fmla="*/ -67 w 335726"/>
                <a:gd name="connsiteY2" fmla="*/ 167411 h 335726"/>
                <a:gd name="connsiteX3" fmla="*/ 167796 w 335726"/>
                <a:gd name="connsiteY3" fmla="*/ -453 h 335726"/>
                <a:gd name="connsiteX4" fmla="*/ 335660 w 335726"/>
                <a:gd name="connsiteY4" fmla="*/ 167411 h 3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26" h="335726">
                  <a:moveTo>
                    <a:pt x="335660" y="167411"/>
                  </a:moveTo>
                  <a:cubicBezTo>
                    <a:pt x="335660" y="260101"/>
                    <a:pt x="260486" y="335274"/>
                    <a:pt x="167796" y="335274"/>
                  </a:cubicBezTo>
                  <a:cubicBezTo>
                    <a:pt x="75107" y="335274"/>
                    <a:pt x="-67" y="260101"/>
                    <a:pt x="-67" y="167411"/>
                  </a:cubicBezTo>
                  <a:cubicBezTo>
                    <a:pt x="-67" y="74721"/>
                    <a:pt x="75107" y="-453"/>
                    <a:pt x="167796" y="-453"/>
                  </a:cubicBezTo>
                  <a:cubicBezTo>
                    <a:pt x="260389" y="-210"/>
                    <a:pt x="335416" y="74817"/>
                    <a:pt x="335660" y="167411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396713A4-E1D7-4198-A07B-0CCF7DBE219E}"/>
                </a:ext>
              </a:extLst>
            </p:cNvPr>
            <p:cNvSpPr/>
            <p:nvPr/>
          </p:nvSpPr>
          <p:spPr>
            <a:xfrm>
              <a:off x="6872763" y="5657369"/>
              <a:ext cx="327639" cy="327640"/>
            </a:xfrm>
            <a:custGeom>
              <a:avLst/>
              <a:gdLst>
                <a:gd name="connsiteX0" fmla="*/ 335727 w 335727"/>
                <a:gd name="connsiteY0" fmla="*/ 167864 h 335727"/>
                <a:gd name="connsiteX1" fmla="*/ 167863 w 335727"/>
                <a:gd name="connsiteY1" fmla="*/ 335727 h 335727"/>
                <a:gd name="connsiteX2" fmla="*/ 0 w 335727"/>
                <a:gd name="connsiteY2" fmla="*/ 167864 h 335727"/>
                <a:gd name="connsiteX3" fmla="*/ 167863 w 335727"/>
                <a:gd name="connsiteY3" fmla="*/ 0 h 335727"/>
                <a:gd name="connsiteX4" fmla="*/ 335727 w 335727"/>
                <a:gd name="connsiteY4" fmla="*/ 167864 h 335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27" h="335727">
                  <a:moveTo>
                    <a:pt x="335727" y="167864"/>
                  </a:moveTo>
                  <a:cubicBezTo>
                    <a:pt x="335727" y="260572"/>
                    <a:pt x="260572" y="335727"/>
                    <a:pt x="167863" y="335727"/>
                  </a:cubicBezTo>
                  <a:cubicBezTo>
                    <a:pt x="75155" y="335727"/>
                    <a:pt x="0" y="260572"/>
                    <a:pt x="0" y="167864"/>
                  </a:cubicBezTo>
                  <a:cubicBezTo>
                    <a:pt x="0" y="75155"/>
                    <a:pt x="75155" y="0"/>
                    <a:pt x="167863" y="0"/>
                  </a:cubicBezTo>
                  <a:cubicBezTo>
                    <a:pt x="260572" y="0"/>
                    <a:pt x="335727" y="75155"/>
                    <a:pt x="335727" y="167864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1056E7F0-6EE4-40C5-BCCE-43A82DB9DC86}"/>
                </a:ext>
              </a:extLst>
            </p:cNvPr>
            <p:cNvSpPr/>
            <p:nvPr/>
          </p:nvSpPr>
          <p:spPr>
            <a:xfrm>
              <a:off x="6448257" y="6081877"/>
              <a:ext cx="327638" cy="327639"/>
            </a:xfrm>
            <a:custGeom>
              <a:avLst/>
              <a:gdLst>
                <a:gd name="connsiteX0" fmla="*/ 335660 w 335726"/>
                <a:gd name="connsiteY0" fmla="*/ 167409 h 335726"/>
                <a:gd name="connsiteX1" fmla="*/ 167796 w 335726"/>
                <a:gd name="connsiteY1" fmla="*/ 335274 h 335726"/>
                <a:gd name="connsiteX2" fmla="*/ -67 w 335726"/>
                <a:gd name="connsiteY2" fmla="*/ 167409 h 335726"/>
                <a:gd name="connsiteX3" fmla="*/ 167796 w 335726"/>
                <a:gd name="connsiteY3" fmla="*/ -453 h 335726"/>
                <a:gd name="connsiteX4" fmla="*/ 335660 w 335726"/>
                <a:gd name="connsiteY4" fmla="*/ 167409 h 3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726" h="335726">
                  <a:moveTo>
                    <a:pt x="335660" y="167409"/>
                  </a:moveTo>
                  <a:cubicBezTo>
                    <a:pt x="335660" y="260101"/>
                    <a:pt x="260486" y="335274"/>
                    <a:pt x="167796" y="335274"/>
                  </a:cubicBezTo>
                  <a:cubicBezTo>
                    <a:pt x="75107" y="335274"/>
                    <a:pt x="-67" y="260101"/>
                    <a:pt x="-67" y="167409"/>
                  </a:cubicBezTo>
                  <a:cubicBezTo>
                    <a:pt x="-67" y="74719"/>
                    <a:pt x="75107" y="-453"/>
                    <a:pt x="167796" y="-453"/>
                  </a:cubicBezTo>
                  <a:cubicBezTo>
                    <a:pt x="260486" y="-453"/>
                    <a:pt x="335660" y="74719"/>
                    <a:pt x="335660" y="167409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EB074DC4-1B91-4328-BB6C-16F615524B6D}"/>
                </a:ext>
              </a:extLst>
            </p:cNvPr>
            <p:cNvSpPr/>
            <p:nvPr/>
          </p:nvSpPr>
          <p:spPr>
            <a:xfrm>
              <a:off x="6872289" y="6081877"/>
              <a:ext cx="327638" cy="327639"/>
            </a:xfrm>
            <a:custGeom>
              <a:avLst/>
              <a:gdLst>
                <a:gd name="connsiteX0" fmla="*/ 335660 w 335726"/>
                <a:gd name="connsiteY0" fmla="*/ 167409 h 335726"/>
                <a:gd name="connsiteX1" fmla="*/ 167796 w 335726"/>
                <a:gd name="connsiteY1" fmla="*/ 335274 h 335726"/>
                <a:gd name="connsiteX2" fmla="*/ -67 w 335726"/>
                <a:gd name="connsiteY2" fmla="*/ 167409 h 335726"/>
                <a:gd name="connsiteX3" fmla="*/ 167796 w 335726"/>
                <a:gd name="connsiteY3" fmla="*/ -453 h 335726"/>
                <a:gd name="connsiteX4" fmla="*/ 168283 w 335726"/>
                <a:gd name="connsiteY4" fmla="*/ -453 h 335726"/>
                <a:gd name="connsiteX5" fmla="*/ 335660 w 335726"/>
                <a:gd name="connsiteY5" fmla="*/ 166924 h 335726"/>
                <a:gd name="connsiteX6" fmla="*/ 335660 w 335726"/>
                <a:gd name="connsiteY6" fmla="*/ 167409 h 33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726" h="335726">
                  <a:moveTo>
                    <a:pt x="335660" y="167409"/>
                  </a:moveTo>
                  <a:cubicBezTo>
                    <a:pt x="335660" y="260101"/>
                    <a:pt x="260486" y="335274"/>
                    <a:pt x="167796" y="335274"/>
                  </a:cubicBezTo>
                  <a:cubicBezTo>
                    <a:pt x="75107" y="335274"/>
                    <a:pt x="-67" y="260101"/>
                    <a:pt x="-67" y="167409"/>
                  </a:cubicBezTo>
                  <a:cubicBezTo>
                    <a:pt x="-67" y="74719"/>
                    <a:pt x="75107" y="-453"/>
                    <a:pt x="167796" y="-453"/>
                  </a:cubicBezTo>
                  <a:cubicBezTo>
                    <a:pt x="167943" y="-453"/>
                    <a:pt x="168137" y="-453"/>
                    <a:pt x="168283" y="-453"/>
                  </a:cubicBezTo>
                  <a:cubicBezTo>
                    <a:pt x="260730" y="-453"/>
                    <a:pt x="335660" y="74477"/>
                    <a:pt x="335660" y="166924"/>
                  </a:cubicBezTo>
                  <a:cubicBezTo>
                    <a:pt x="335660" y="167069"/>
                    <a:pt x="335660" y="167264"/>
                    <a:pt x="335660" y="167409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A5CB1397-1CC8-4155-838C-10AB814C47A5}"/>
              </a:ext>
            </a:extLst>
          </p:cNvPr>
          <p:cNvGrpSpPr/>
          <p:nvPr/>
        </p:nvGrpSpPr>
        <p:grpSpPr>
          <a:xfrm>
            <a:off x="8650248" y="3266801"/>
            <a:ext cx="3693972" cy="814016"/>
            <a:chOff x="9528247" y="4021602"/>
            <a:chExt cx="3693972" cy="814016"/>
          </a:xfrm>
          <a:solidFill>
            <a:schemeClr val="bg1">
              <a:alpha val="17000"/>
            </a:schemeClr>
          </a:solidFill>
        </p:grpSpPr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56F52F5D-5BAA-429D-AA47-FC107B7AC9BC}"/>
                </a:ext>
              </a:extLst>
            </p:cNvPr>
            <p:cNvSpPr/>
            <p:nvPr/>
          </p:nvSpPr>
          <p:spPr>
            <a:xfrm>
              <a:off x="9528247" y="4023548"/>
              <a:ext cx="1097195" cy="771199"/>
            </a:xfrm>
            <a:custGeom>
              <a:avLst/>
              <a:gdLst>
                <a:gd name="connsiteX0" fmla="*/ 1097196 w 1097195"/>
                <a:gd name="connsiteY0" fmla="*/ 234036 h 771199"/>
                <a:gd name="connsiteX1" fmla="*/ 1036376 w 1097195"/>
                <a:gd name="connsiteY1" fmla="*/ 385356 h 771199"/>
                <a:gd name="connsiteX2" fmla="*/ 778498 w 1097195"/>
                <a:gd name="connsiteY2" fmla="*/ 385356 h 771199"/>
                <a:gd name="connsiteX3" fmla="*/ 717678 w 1097195"/>
                <a:gd name="connsiteY3" fmla="*/ 234036 h 771199"/>
                <a:gd name="connsiteX4" fmla="*/ 701135 w 1097195"/>
                <a:gd name="connsiteY4" fmla="*/ 192678 h 771199"/>
                <a:gd name="connsiteX5" fmla="*/ 469045 w 1097195"/>
                <a:gd name="connsiteY5" fmla="*/ 771200 h 771199"/>
                <a:gd name="connsiteX6" fmla="*/ 295342 w 1097195"/>
                <a:gd name="connsiteY6" fmla="*/ 771200 h 771199"/>
                <a:gd name="connsiteX7" fmla="*/ 201436 w 1097195"/>
                <a:gd name="connsiteY7" fmla="*/ 537164 h 771199"/>
                <a:gd name="connsiteX8" fmla="*/ 0 w 1097195"/>
                <a:gd name="connsiteY8" fmla="*/ 537164 h 771199"/>
                <a:gd name="connsiteX9" fmla="*/ 60334 w 1097195"/>
                <a:gd name="connsiteY9" fmla="*/ 385356 h 771199"/>
                <a:gd name="connsiteX10" fmla="*/ 304587 w 1097195"/>
                <a:gd name="connsiteY10" fmla="*/ 385356 h 771199"/>
                <a:gd name="connsiteX11" fmla="*/ 364921 w 1097195"/>
                <a:gd name="connsiteY11" fmla="*/ 537164 h 771199"/>
                <a:gd name="connsiteX12" fmla="*/ 382437 w 1097195"/>
                <a:gd name="connsiteY12" fmla="*/ 579494 h 771199"/>
                <a:gd name="connsiteX13" fmla="*/ 614527 w 1097195"/>
                <a:gd name="connsiteY13" fmla="*/ 0 h 771199"/>
                <a:gd name="connsiteX14" fmla="*/ 786769 w 1097195"/>
                <a:gd name="connsiteY14" fmla="*/ 0 h 771199"/>
                <a:gd name="connsiteX15" fmla="*/ 881162 w 1097195"/>
                <a:gd name="connsiteY15" fmla="*/ 234036 h 771199"/>
                <a:gd name="connsiteX16" fmla="*/ 1097196 w 1097195"/>
                <a:gd name="connsiteY16" fmla="*/ 234036 h 77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7195" h="771199">
                  <a:moveTo>
                    <a:pt x="1097196" y="234036"/>
                  </a:moveTo>
                  <a:lnTo>
                    <a:pt x="1036376" y="385356"/>
                  </a:lnTo>
                  <a:lnTo>
                    <a:pt x="778498" y="385356"/>
                  </a:lnTo>
                  <a:lnTo>
                    <a:pt x="717678" y="234036"/>
                  </a:lnTo>
                  <a:lnTo>
                    <a:pt x="701135" y="192678"/>
                  </a:lnTo>
                  <a:lnTo>
                    <a:pt x="469045" y="771200"/>
                  </a:lnTo>
                  <a:lnTo>
                    <a:pt x="295342" y="771200"/>
                  </a:lnTo>
                  <a:lnTo>
                    <a:pt x="201436" y="537164"/>
                  </a:lnTo>
                  <a:lnTo>
                    <a:pt x="0" y="537164"/>
                  </a:lnTo>
                  <a:lnTo>
                    <a:pt x="60334" y="385356"/>
                  </a:lnTo>
                  <a:lnTo>
                    <a:pt x="304587" y="385356"/>
                  </a:lnTo>
                  <a:lnTo>
                    <a:pt x="364921" y="537164"/>
                  </a:lnTo>
                  <a:lnTo>
                    <a:pt x="382437" y="579494"/>
                  </a:lnTo>
                  <a:lnTo>
                    <a:pt x="614527" y="0"/>
                  </a:lnTo>
                  <a:lnTo>
                    <a:pt x="786769" y="0"/>
                  </a:lnTo>
                  <a:lnTo>
                    <a:pt x="881162" y="234036"/>
                  </a:lnTo>
                  <a:lnTo>
                    <a:pt x="1097196" y="234036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897E8870-1156-4F96-8398-26074C3052D2}"/>
                </a:ext>
              </a:extLst>
            </p:cNvPr>
            <p:cNvSpPr/>
            <p:nvPr/>
          </p:nvSpPr>
          <p:spPr>
            <a:xfrm>
              <a:off x="10719348" y="4023548"/>
              <a:ext cx="287557" cy="774118"/>
            </a:xfrm>
            <a:custGeom>
              <a:avLst/>
              <a:gdLst>
                <a:gd name="connsiteX0" fmla="*/ 287558 w 287557"/>
                <a:gd name="connsiteY0" fmla="*/ 774119 h 774118"/>
                <a:gd name="connsiteX1" fmla="*/ 0 w 287557"/>
                <a:gd name="connsiteY1" fmla="*/ 774119 h 774118"/>
                <a:gd name="connsiteX2" fmla="*/ 0 w 287557"/>
                <a:gd name="connsiteY2" fmla="*/ 0 h 774118"/>
                <a:gd name="connsiteX3" fmla="*/ 287558 w 287557"/>
                <a:gd name="connsiteY3" fmla="*/ 0 h 774118"/>
                <a:gd name="connsiteX4" fmla="*/ 287558 w 287557"/>
                <a:gd name="connsiteY4" fmla="*/ 152294 h 774118"/>
                <a:gd name="connsiteX5" fmla="*/ 152294 w 287557"/>
                <a:gd name="connsiteY5" fmla="*/ 152294 h 774118"/>
                <a:gd name="connsiteX6" fmla="*/ 152294 w 287557"/>
                <a:gd name="connsiteY6" fmla="*/ 621825 h 774118"/>
                <a:gd name="connsiteX7" fmla="*/ 287558 w 287557"/>
                <a:gd name="connsiteY7" fmla="*/ 621825 h 774118"/>
                <a:gd name="connsiteX8" fmla="*/ 287558 w 287557"/>
                <a:gd name="connsiteY8" fmla="*/ 774119 h 7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57" h="774118">
                  <a:moveTo>
                    <a:pt x="287558" y="774119"/>
                  </a:moveTo>
                  <a:lnTo>
                    <a:pt x="0" y="774119"/>
                  </a:lnTo>
                  <a:lnTo>
                    <a:pt x="0" y="0"/>
                  </a:lnTo>
                  <a:lnTo>
                    <a:pt x="287558" y="0"/>
                  </a:lnTo>
                  <a:lnTo>
                    <a:pt x="287558" y="152294"/>
                  </a:lnTo>
                  <a:lnTo>
                    <a:pt x="152294" y="152294"/>
                  </a:lnTo>
                  <a:lnTo>
                    <a:pt x="152294" y="621825"/>
                  </a:lnTo>
                  <a:lnTo>
                    <a:pt x="287558" y="621825"/>
                  </a:lnTo>
                  <a:lnTo>
                    <a:pt x="287558" y="77411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8FA58980-177E-41F1-A187-B8BA4E0469AD}"/>
                </a:ext>
              </a:extLst>
            </p:cNvPr>
            <p:cNvSpPr/>
            <p:nvPr/>
          </p:nvSpPr>
          <p:spPr>
            <a:xfrm>
              <a:off x="11206883" y="4023548"/>
              <a:ext cx="287557" cy="774118"/>
            </a:xfrm>
            <a:custGeom>
              <a:avLst/>
              <a:gdLst>
                <a:gd name="connsiteX0" fmla="*/ 287558 w 287557"/>
                <a:gd name="connsiteY0" fmla="*/ 774119 h 774118"/>
                <a:gd name="connsiteX1" fmla="*/ 0 w 287557"/>
                <a:gd name="connsiteY1" fmla="*/ 774119 h 774118"/>
                <a:gd name="connsiteX2" fmla="*/ 0 w 287557"/>
                <a:gd name="connsiteY2" fmla="*/ 621825 h 774118"/>
                <a:gd name="connsiteX3" fmla="*/ 135264 w 287557"/>
                <a:gd name="connsiteY3" fmla="*/ 621825 h 774118"/>
                <a:gd name="connsiteX4" fmla="*/ 135264 w 287557"/>
                <a:gd name="connsiteY4" fmla="*/ 152294 h 774118"/>
                <a:gd name="connsiteX5" fmla="*/ 0 w 287557"/>
                <a:gd name="connsiteY5" fmla="*/ 152294 h 774118"/>
                <a:gd name="connsiteX6" fmla="*/ 0 w 287557"/>
                <a:gd name="connsiteY6" fmla="*/ 0 h 774118"/>
                <a:gd name="connsiteX7" fmla="*/ 287558 w 287557"/>
                <a:gd name="connsiteY7" fmla="*/ 0 h 774118"/>
                <a:gd name="connsiteX8" fmla="*/ 287558 w 287557"/>
                <a:gd name="connsiteY8" fmla="*/ 774119 h 77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557" h="774118">
                  <a:moveTo>
                    <a:pt x="287558" y="774119"/>
                  </a:moveTo>
                  <a:lnTo>
                    <a:pt x="0" y="774119"/>
                  </a:lnTo>
                  <a:lnTo>
                    <a:pt x="0" y="621825"/>
                  </a:lnTo>
                  <a:lnTo>
                    <a:pt x="135264" y="621825"/>
                  </a:lnTo>
                  <a:lnTo>
                    <a:pt x="135264" y="152294"/>
                  </a:lnTo>
                  <a:lnTo>
                    <a:pt x="0" y="152294"/>
                  </a:lnTo>
                  <a:lnTo>
                    <a:pt x="0" y="0"/>
                  </a:lnTo>
                  <a:lnTo>
                    <a:pt x="287558" y="0"/>
                  </a:lnTo>
                  <a:lnTo>
                    <a:pt x="287558" y="77411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571D1378-CACF-4224-8605-70F793B24729}"/>
                </a:ext>
              </a:extLst>
            </p:cNvPr>
            <p:cNvSpPr/>
            <p:nvPr/>
          </p:nvSpPr>
          <p:spPr>
            <a:xfrm>
              <a:off x="11621944" y="4021602"/>
              <a:ext cx="773280" cy="775580"/>
            </a:xfrm>
            <a:custGeom>
              <a:avLst/>
              <a:gdLst>
                <a:gd name="connsiteX0" fmla="*/ 386725 w 773280"/>
                <a:gd name="connsiteY0" fmla="*/ 775125 h 775580"/>
                <a:gd name="connsiteX1" fmla="*/ 113278 w 773280"/>
                <a:gd name="connsiteY1" fmla="*/ 661757 h 775580"/>
                <a:gd name="connsiteX2" fmla="*/ 30562 w 773280"/>
                <a:gd name="connsiteY2" fmla="*/ 237961 h 775580"/>
                <a:gd name="connsiteX3" fmla="*/ 235891 w 773280"/>
                <a:gd name="connsiteY3" fmla="*/ 30200 h 775580"/>
                <a:gd name="connsiteX4" fmla="*/ 537073 w 773280"/>
                <a:gd name="connsiteY4" fmla="*/ 30200 h 775580"/>
                <a:gd name="connsiteX5" fmla="*/ 742889 w 773280"/>
                <a:gd name="connsiteY5" fmla="*/ 236016 h 775580"/>
                <a:gd name="connsiteX6" fmla="*/ 742889 w 773280"/>
                <a:gd name="connsiteY6" fmla="*/ 537197 h 775580"/>
                <a:gd name="connsiteX7" fmla="*/ 660173 w 773280"/>
                <a:gd name="connsiteY7" fmla="*/ 659810 h 775580"/>
                <a:gd name="connsiteX8" fmla="*/ 386238 w 773280"/>
                <a:gd name="connsiteY8" fmla="*/ 773178 h 775580"/>
                <a:gd name="connsiteX9" fmla="*/ 386725 w 773280"/>
                <a:gd name="connsiteY9" fmla="*/ 153787 h 775580"/>
                <a:gd name="connsiteX10" fmla="*/ 152690 w 773280"/>
                <a:gd name="connsiteY10" fmla="*/ 388795 h 775580"/>
                <a:gd name="connsiteX11" fmla="*/ 387698 w 773280"/>
                <a:gd name="connsiteY11" fmla="*/ 622831 h 775580"/>
                <a:gd name="connsiteX12" fmla="*/ 621734 w 773280"/>
                <a:gd name="connsiteY12" fmla="*/ 388308 h 775580"/>
                <a:gd name="connsiteX13" fmla="*/ 386725 w 773280"/>
                <a:gd name="connsiteY13" fmla="*/ 153787 h 77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3280" h="775580">
                  <a:moveTo>
                    <a:pt x="386725" y="775125"/>
                  </a:moveTo>
                  <a:cubicBezTo>
                    <a:pt x="284060" y="775465"/>
                    <a:pt x="185581" y="734643"/>
                    <a:pt x="113278" y="661757"/>
                  </a:cubicBezTo>
                  <a:cubicBezTo>
                    <a:pt x="1855" y="550577"/>
                    <a:pt x="-30890" y="382859"/>
                    <a:pt x="30562" y="237961"/>
                  </a:cubicBezTo>
                  <a:cubicBezTo>
                    <a:pt x="69098" y="144444"/>
                    <a:pt x="142812" y="69806"/>
                    <a:pt x="235891" y="30200"/>
                  </a:cubicBezTo>
                  <a:cubicBezTo>
                    <a:pt x="332133" y="-10671"/>
                    <a:pt x="440831" y="-10671"/>
                    <a:pt x="537073" y="30200"/>
                  </a:cubicBezTo>
                  <a:cubicBezTo>
                    <a:pt x="629957" y="69271"/>
                    <a:pt x="703817" y="143131"/>
                    <a:pt x="742889" y="236016"/>
                  </a:cubicBezTo>
                  <a:cubicBezTo>
                    <a:pt x="783322" y="332354"/>
                    <a:pt x="783322" y="440858"/>
                    <a:pt x="742889" y="537197"/>
                  </a:cubicBezTo>
                  <a:cubicBezTo>
                    <a:pt x="723718" y="583129"/>
                    <a:pt x="695594" y="624827"/>
                    <a:pt x="660173" y="659810"/>
                  </a:cubicBezTo>
                  <a:cubicBezTo>
                    <a:pt x="587772" y="732794"/>
                    <a:pt x="489049" y="773665"/>
                    <a:pt x="386238" y="773178"/>
                  </a:cubicBezTo>
                  <a:close/>
                  <a:moveTo>
                    <a:pt x="386725" y="153787"/>
                  </a:moveTo>
                  <a:cubicBezTo>
                    <a:pt x="257202" y="154078"/>
                    <a:pt x="152397" y="259273"/>
                    <a:pt x="152690" y="388795"/>
                  </a:cubicBezTo>
                  <a:cubicBezTo>
                    <a:pt x="152981" y="518319"/>
                    <a:pt x="258176" y="623124"/>
                    <a:pt x="387698" y="622831"/>
                  </a:cubicBezTo>
                  <a:cubicBezTo>
                    <a:pt x="517027" y="622540"/>
                    <a:pt x="621734" y="517637"/>
                    <a:pt x="621734" y="388308"/>
                  </a:cubicBezTo>
                  <a:cubicBezTo>
                    <a:pt x="621443" y="258690"/>
                    <a:pt x="516345" y="153787"/>
                    <a:pt x="386725" y="153787"/>
                  </a:cubicBez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08497C4D-7D30-44E2-B4CA-980CC1A44CFA}"/>
                </a:ext>
              </a:extLst>
            </p:cNvPr>
            <p:cNvSpPr/>
            <p:nvPr/>
          </p:nvSpPr>
          <p:spPr>
            <a:xfrm>
              <a:off x="12469023" y="4023548"/>
              <a:ext cx="753196" cy="812070"/>
            </a:xfrm>
            <a:custGeom>
              <a:avLst/>
              <a:gdLst>
                <a:gd name="connsiteX0" fmla="*/ 753197 w 753196"/>
                <a:gd name="connsiteY0" fmla="*/ 329889 h 812070"/>
                <a:gd name="connsiteX1" fmla="*/ 361515 w 753196"/>
                <a:gd name="connsiteY1" fmla="*/ 329889 h 812070"/>
                <a:gd name="connsiteX2" fmla="*/ 123586 w 753196"/>
                <a:gd name="connsiteY2" fmla="*/ 0 h 812070"/>
                <a:gd name="connsiteX3" fmla="*/ 0 w 753196"/>
                <a:gd name="connsiteY3" fmla="*/ 89041 h 812070"/>
                <a:gd name="connsiteX4" fmla="*/ 228684 w 753196"/>
                <a:gd name="connsiteY4" fmla="*/ 406279 h 812070"/>
                <a:gd name="connsiteX5" fmla="*/ 0 w 753196"/>
                <a:gd name="connsiteY5" fmla="*/ 723030 h 812070"/>
                <a:gd name="connsiteX6" fmla="*/ 123586 w 753196"/>
                <a:gd name="connsiteY6" fmla="*/ 812071 h 812070"/>
                <a:gd name="connsiteX7" fmla="*/ 361515 w 753196"/>
                <a:gd name="connsiteY7" fmla="*/ 482182 h 812070"/>
                <a:gd name="connsiteX8" fmla="*/ 753197 w 753196"/>
                <a:gd name="connsiteY8" fmla="*/ 482182 h 812070"/>
                <a:gd name="connsiteX9" fmla="*/ 753197 w 753196"/>
                <a:gd name="connsiteY9" fmla="*/ 329889 h 81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196" h="812070">
                  <a:moveTo>
                    <a:pt x="753197" y="329889"/>
                  </a:moveTo>
                  <a:lnTo>
                    <a:pt x="361515" y="329889"/>
                  </a:lnTo>
                  <a:lnTo>
                    <a:pt x="123586" y="0"/>
                  </a:lnTo>
                  <a:lnTo>
                    <a:pt x="0" y="89041"/>
                  </a:lnTo>
                  <a:lnTo>
                    <a:pt x="228684" y="406279"/>
                  </a:lnTo>
                  <a:lnTo>
                    <a:pt x="0" y="723030"/>
                  </a:lnTo>
                  <a:lnTo>
                    <a:pt x="123586" y="812071"/>
                  </a:lnTo>
                  <a:lnTo>
                    <a:pt x="361515" y="482182"/>
                  </a:lnTo>
                  <a:lnTo>
                    <a:pt x="753197" y="482182"/>
                  </a:lnTo>
                  <a:lnTo>
                    <a:pt x="753197" y="329889"/>
                  </a:lnTo>
                  <a:close/>
                </a:path>
              </a:pathLst>
            </a:custGeom>
            <a:grpFill/>
            <a:ln w="486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CFBD1AC2-A08D-48FB-9CA0-56D921D9FFDA}"/>
              </a:ext>
            </a:extLst>
          </p:cNvPr>
          <p:cNvGrpSpPr/>
          <p:nvPr/>
        </p:nvGrpSpPr>
        <p:grpSpPr>
          <a:xfrm>
            <a:off x="10394616" y="-38100"/>
            <a:ext cx="3368323" cy="3440275"/>
            <a:chOff x="10502566" y="-114300"/>
            <a:chExt cx="3442929" cy="3516475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C9F413EB-2FF1-4E63-B74E-2274A3754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566" y="-114300"/>
              <a:ext cx="1408634" cy="3516475"/>
            </a:xfrm>
            <a:prstGeom prst="line">
              <a:avLst/>
            </a:prstGeom>
            <a:ln w="3175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953E2749-4C0C-42A5-8305-BC45887D79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502" y="-114300"/>
              <a:ext cx="1408634" cy="3516475"/>
            </a:xfrm>
            <a:prstGeom prst="line">
              <a:avLst/>
            </a:prstGeom>
            <a:ln w="28575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C146F0F9-53A7-41CE-B2D2-01FDB2AD58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438" y="-114300"/>
              <a:ext cx="1408634" cy="3516475"/>
            </a:xfrm>
            <a:prstGeom prst="line">
              <a:avLst/>
            </a:prstGeom>
            <a:ln w="2540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6F3DC270-4800-4134-A479-55DB156761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7374" y="-114300"/>
              <a:ext cx="1408634" cy="3516475"/>
            </a:xfrm>
            <a:prstGeom prst="line">
              <a:avLst/>
            </a:prstGeom>
            <a:ln w="22225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0D47B10D-34FA-4210-B6D2-12CB003CC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2310" y="-114300"/>
              <a:ext cx="1408634" cy="3516475"/>
            </a:xfrm>
            <a:prstGeom prst="line">
              <a:avLst/>
            </a:prstGeom>
            <a:ln w="1905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B9C59FA4-A037-40C1-B31D-6D0E9F26E9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7246" y="-114300"/>
              <a:ext cx="1408634" cy="3516475"/>
            </a:xfrm>
            <a:prstGeom prst="line">
              <a:avLst/>
            </a:prstGeom>
            <a:ln w="1905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115026D3-F415-45EB-9FBC-657DD0175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2182" y="-114300"/>
              <a:ext cx="1408634" cy="3516475"/>
            </a:xfrm>
            <a:prstGeom prst="line">
              <a:avLst/>
            </a:prstGeom>
            <a:ln w="15875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8F9C2617-1855-4749-ABFC-D0614994D3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97118" y="-114300"/>
              <a:ext cx="1408634" cy="3516475"/>
            </a:xfrm>
            <a:prstGeom prst="line">
              <a:avLst/>
            </a:prstGeom>
            <a:ln w="1270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BDFC077C-53DD-44F7-9274-F40BC72AB6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2054" y="-114300"/>
              <a:ext cx="1408634" cy="3516475"/>
            </a:xfrm>
            <a:prstGeom prst="line">
              <a:avLst/>
            </a:prstGeom>
            <a:ln w="9525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388E5099-330A-454E-9DFC-22E14E182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66990" y="-114300"/>
              <a:ext cx="1408634" cy="3516475"/>
            </a:xfrm>
            <a:prstGeom prst="line">
              <a:avLst/>
            </a:prstGeom>
            <a:ln w="635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CD462E56-10A9-4BD3-B02F-456820D2AF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1926" y="-114300"/>
              <a:ext cx="1408634" cy="3516475"/>
            </a:xfrm>
            <a:prstGeom prst="line">
              <a:avLst/>
            </a:prstGeom>
            <a:ln w="3175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F9E2971B-B698-4FA2-9003-DD99B7C19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861" y="-114300"/>
              <a:ext cx="1408634" cy="3516475"/>
            </a:xfrm>
            <a:prstGeom prst="line">
              <a:avLst/>
            </a:prstGeom>
            <a:ln w="0">
              <a:solidFill>
                <a:schemeClr val="bg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C2894ADA-69CE-4964-AEC4-0AFB14BFD0A4}"/>
              </a:ext>
            </a:extLst>
          </p:cNvPr>
          <p:cNvGrpSpPr/>
          <p:nvPr/>
        </p:nvGrpSpPr>
        <p:grpSpPr>
          <a:xfrm>
            <a:off x="-1236841" y="-1344775"/>
            <a:ext cx="3185613" cy="6507325"/>
            <a:chOff x="-1419551" y="-1344775"/>
            <a:chExt cx="3368323" cy="6880550"/>
          </a:xfrm>
        </p:grpSpPr>
        <p:grpSp>
          <p:nvGrpSpPr>
            <p:cNvPr id="97" name="Группа 96">
              <a:extLst>
                <a:ext uri="{FF2B5EF4-FFF2-40B4-BE49-F238E27FC236}">
                  <a16:creationId xmlns:a16="http://schemas.microsoft.com/office/drawing/2014/main" id="{A34DBD54-15F2-4083-95A9-77F1DAE265BB}"/>
                </a:ext>
              </a:extLst>
            </p:cNvPr>
            <p:cNvGrpSpPr/>
            <p:nvPr/>
          </p:nvGrpSpPr>
          <p:grpSpPr>
            <a:xfrm>
              <a:off x="-1419551" y="2095500"/>
              <a:ext cx="3368323" cy="3440275"/>
              <a:chOff x="10502566" y="-114300"/>
              <a:chExt cx="3442929" cy="3516475"/>
            </a:xfrm>
          </p:grpSpPr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5C531121-222E-4541-B066-76775BCF31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2566" y="-114300"/>
                <a:ext cx="1408634" cy="3516475"/>
              </a:xfrm>
              <a:prstGeom prst="line">
                <a:avLst/>
              </a:prstGeom>
              <a:ln w="317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>
                <a:extLst>
                  <a:ext uri="{FF2B5EF4-FFF2-40B4-BE49-F238E27FC236}">
                    <a16:creationId xmlns:a16="http://schemas.microsoft.com/office/drawing/2014/main" id="{903A8832-68CA-4FCB-B83C-BDCFD768B8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502" y="-114300"/>
                <a:ext cx="1408634" cy="3516475"/>
              </a:xfrm>
              <a:prstGeom prst="line">
                <a:avLst/>
              </a:prstGeom>
              <a:ln w="2857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>
                <a:extLst>
                  <a:ext uri="{FF2B5EF4-FFF2-40B4-BE49-F238E27FC236}">
                    <a16:creationId xmlns:a16="http://schemas.microsoft.com/office/drawing/2014/main" id="{1F79EFF1-625A-419F-8150-B226D88852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2438" y="-114300"/>
                <a:ext cx="1408634" cy="3516475"/>
              </a:xfrm>
              <a:prstGeom prst="line">
                <a:avLst/>
              </a:prstGeom>
              <a:ln w="2540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id="{A5478227-39FB-48CC-861B-788E48078C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7374" y="-114300"/>
                <a:ext cx="1408634" cy="3516475"/>
              </a:xfrm>
              <a:prstGeom prst="line">
                <a:avLst/>
              </a:prstGeom>
              <a:ln w="2222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id="{2075FF3D-317A-4AF3-BC9C-854898082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42310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id="{6EF16254-2CE6-4EA6-A46B-D4CF55DEB2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27246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>
                <a:extLst>
                  <a:ext uri="{FF2B5EF4-FFF2-40B4-BE49-F238E27FC236}">
                    <a16:creationId xmlns:a16="http://schemas.microsoft.com/office/drawing/2014/main" id="{D4D7B316-C6C8-4551-899D-6078DA07A1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2182" y="-114300"/>
                <a:ext cx="1408634" cy="3516475"/>
              </a:xfrm>
              <a:prstGeom prst="line">
                <a:avLst/>
              </a:prstGeom>
              <a:ln w="1587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>
                <a:extLst>
                  <a:ext uri="{FF2B5EF4-FFF2-40B4-BE49-F238E27FC236}">
                    <a16:creationId xmlns:a16="http://schemas.microsoft.com/office/drawing/2014/main" id="{D74B1CB9-1A10-47C4-8F9C-F0F14B964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97118" y="-114300"/>
                <a:ext cx="1408634" cy="3516475"/>
              </a:xfrm>
              <a:prstGeom prst="line">
                <a:avLst/>
              </a:prstGeom>
              <a:ln w="1270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>
                <a:extLst>
                  <a:ext uri="{FF2B5EF4-FFF2-40B4-BE49-F238E27FC236}">
                    <a16:creationId xmlns:a16="http://schemas.microsoft.com/office/drawing/2014/main" id="{3E451703-598C-4FB8-B58D-3E97609CFC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2054" y="-114300"/>
                <a:ext cx="1408634" cy="3516475"/>
              </a:xfrm>
              <a:prstGeom prst="line">
                <a:avLst/>
              </a:prstGeom>
              <a:ln w="952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Прямая соединительная линия 119">
                <a:extLst>
                  <a:ext uri="{FF2B5EF4-FFF2-40B4-BE49-F238E27FC236}">
                    <a16:creationId xmlns:a16="http://schemas.microsoft.com/office/drawing/2014/main" id="{4DE7C274-7177-46A0-8B75-868D63650A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6990" y="-114300"/>
                <a:ext cx="1408634" cy="3516475"/>
              </a:xfrm>
              <a:prstGeom prst="line">
                <a:avLst/>
              </a:prstGeom>
              <a:ln w="63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>
                <a:extLst>
                  <a:ext uri="{FF2B5EF4-FFF2-40B4-BE49-F238E27FC236}">
                    <a16:creationId xmlns:a16="http://schemas.microsoft.com/office/drawing/2014/main" id="{44BE42FE-47F2-4D8D-B329-A824125939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1926" y="-114300"/>
                <a:ext cx="1408634" cy="3516475"/>
              </a:xfrm>
              <a:prstGeom prst="line">
                <a:avLst/>
              </a:prstGeom>
              <a:ln w="317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>
                <a:extLst>
                  <a:ext uri="{FF2B5EF4-FFF2-40B4-BE49-F238E27FC236}">
                    <a16:creationId xmlns:a16="http://schemas.microsoft.com/office/drawing/2014/main" id="{3A1BF095-5C6B-452F-98CE-F1A1B1551E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36861" y="-114300"/>
                <a:ext cx="1408634" cy="3516475"/>
              </a:xfrm>
              <a:prstGeom prst="line">
                <a:avLst/>
              </a:prstGeom>
              <a:ln w="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21908080-1020-48E8-BB2C-B2BDA757F454}"/>
                </a:ext>
              </a:extLst>
            </p:cNvPr>
            <p:cNvGrpSpPr/>
            <p:nvPr/>
          </p:nvGrpSpPr>
          <p:grpSpPr>
            <a:xfrm flipV="1">
              <a:off x="-1419551" y="-1344775"/>
              <a:ext cx="3368323" cy="3440275"/>
              <a:chOff x="10502566" y="-114300"/>
              <a:chExt cx="3442929" cy="3516475"/>
            </a:xfrm>
          </p:grpSpPr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121F0846-ACF6-4C21-B3F8-B486281EDE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02566" y="-114300"/>
                <a:ext cx="1408634" cy="3516475"/>
              </a:xfrm>
              <a:prstGeom prst="line">
                <a:avLst/>
              </a:prstGeom>
              <a:ln w="317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id="{D811BE61-04EF-42EB-82B0-977D06D0BC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87502" y="-114300"/>
                <a:ext cx="1408634" cy="3516475"/>
              </a:xfrm>
              <a:prstGeom prst="line">
                <a:avLst/>
              </a:prstGeom>
              <a:ln w="2857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02B66DA8-EE1A-49CD-BB6D-1F79E599FA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72438" y="-114300"/>
                <a:ext cx="1408634" cy="3516475"/>
              </a:xfrm>
              <a:prstGeom prst="line">
                <a:avLst/>
              </a:prstGeom>
              <a:ln w="2540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>
                <a:extLst>
                  <a:ext uri="{FF2B5EF4-FFF2-40B4-BE49-F238E27FC236}">
                    <a16:creationId xmlns:a16="http://schemas.microsoft.com/office/drawing/2014/main" id="{C0707117-6692-47CA-8C56-1F8F681541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57374" y="-114300"/>
                <a:ext cx="1408634" cy="3516475"/>
              </a:xfrm>
              <a:prstGeom prst="line">
                <a:avLst/>
              </a:prstGeom>
              <a:ln w="2222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:a16="http://schemas.microsoft.com/office/drawing/2014/main" id="{E0BB591E-2465-4C6F-BE6B-239916DB54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242310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>
                <a:extLst>
                  <a:ext uri="{FF2B5EF4-FFF2-40B4-BE49-F238E27FC236}">
                    <a16:creationId xmlns:a16="http://schemas.microsoft.com/office/drawing/2014/main" id="{A138445B-F244-4D71-B0A5-C9E84AB5919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27246" y="-114300"/>
                <a:ext cx="1408634" cy="3516475"/>
              </a:xfrm>
              <a:prstGeom prst="line">
                <a:avLst/>
              </a:prstGeom>
              <a:ln w="190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>
                <a:extLst>
                  <a:ext uri="{FF2B5EF4-FFF2-40B4-BE49-F238E27FC236}">
                    <a16:creationId xmlns:a16="http://schemas.microsoft.com/office/drawing/2014/main" id="{DEB1A97A-5B77-4185-85B2-B78BD8D2D5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12182" y="-114300"/>
                <a:ext cx="1408634" cy="3516475"/>
              </a:xfrm>
              <a:prstGeom prst="line">
                <a:avLst/>
              </a:prstGeom>
              <a:ln w="1587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>
                <a:extLst>
                  <a:ext uri="{FF2B5EF4-FFF2-40B4-BE49-F238E27FC236}">
                    <a16:creationId xmlns:a16="http://schemas.microsoft.com/office/drawing/2014/main" id="{6A8ACDB8-0EB6-45F3-9CB2-CFA1D72E16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97118" y="-114300"/>
                <a:ext cx="1408634" cy="3516475"/>
              </a:xfrm>
              <a:prstGeom prst="line">
                <a:avLst/>
              </a:prstGeom>
              <a:ln w="1270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D5E4A7D0-D77B-4EED-9AEB-FA1855D87D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982054" y="-114300"/>
                <a:ext cx="1408634" cy="3516475"/>
              </a:xfrm>
              <a:prstGeom prst="line">
                <a:avLst/>
              </a:prstGeom>
              <a:ln w="952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>
                <a:extLst>
                  <a:ext uri="{FF2B5EF4-FFF2-40B4-BE49-F238E27FC236}">
                    <a16:creationId xmlns:a16="http://schemas.microsoft.com/office/drawing/2014/main" id="{4F428FA5-8DFA-48AE-87D2-DB081A169C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66990" y="-114300"/>
                <a:ext cx="1408634" cy="3516475"/>
              </a:xfrm>
              <a:prstGeom prst="line">
                <a:avLst/>
              </a:prstGeom>
              <a:ln w="635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>
                <a:extLst>
                  <a:ext uri="{FF2B5EF4-FFF2-40B4-BE49-F238E27FC236}">
                    <a16:creationId xmlns:a16="http://schemas.microsoft.com/office/drawing/2014/main" id="{9B0AB8C7-30E5-4393-B0EC-EA9B5A8AC8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351926" y="-114300"/>
                <a:ext cx="1408634" cy="3516475"/>
              </a:xfrm>
              <a:prstGeom prst="line">
                <a:avLst/>
              </a:prstGeom>
              <a:ln w="3175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>
                <a:extLst>
                  <a:ext uri="{FF2B5EF4-FFF2-40B4-BE49-F238E27FC236}">
                    <a16:creationId xmlns:a16="http://schemas.microsoft.com/office/drawing/2014/main" id="{940E8E3B-9283-44E2-B727-C725A48762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536861" y="-114300"/>
                <a:ext cx="1408634" cy="3516475"/>
              </a:xfrm>
              <a:prstGeom prst="line">
                <a:avLst/>
              </a:prstGeom>
              <a:ln w="0">
                <a:solidFill>
                  <a:schemeClr val="bg1">
                    <a:alpha val="2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FB62B55C-AC26-4168-BE4F-95D7F44CAB10}"/>
              </a:ext>
            </a:extLst>
          </p:cNvPr>
          <p:cNvGrpSpPr/>
          <p:nvPr/>
        </p:nvGrpSpPr>
        <p:grpSpPr>
          <a:xfrm flipV="1">
            <a:off x="10394616" y="5456991"/>
            <a:ext cx="3368323" cy="3440275"/>
            <a:chOff x="10502566" y="-114300"/>
            <a:chExt cx="3442929" cy="3516475"/>
          </a:xfrm>
        </p:grpSpPr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66FE7B61-87F6-4410-8D4A-7F524C8F1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02566" y="-114300"/>
              <a:ext cx="1408634" cy="3516475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8F40401E-70B7-4861-8AB3-05A5F4BE8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87502" y="-114300"/>
              <a:ext cx="1408634" cy="35164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37409E68-A1B4-4D90-AEF4-D128DD63FE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72438" y="-114300"/>
              <a:ext cx="1408634" cy="35164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>
              <a:extLst>
                <a:ext uri="{FF2B5EF4-FFF2-40B4-BE49-F238E27FC236}">
                  <a16:creationId xmlns:a16="http://schemas.microsoft.com/office/drawing/2014/main" id="{1F407583-D421-4A74-8805-6A5BC4320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57374" y="-114300"/>
              <a:ext cx="1408634" cy="3516475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B764ADE4-7646-495A-B230-312D7897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42310" y="-114300"/>
              <a:ext cx="1408634" cy="35164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>
              <a:extLst>
                <a:ext uri="{FF2B5EF4-FFF2-40B4-BE49-F238E27FC236}">
                  <a16:creationId xmlns:a16="http://schemas.microsoft.com/office/drawing/2014/main" id="{07DE9D66-D04F-428F-9144-F42CAB097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27246" y="-114300"/>
              <a:ext cx="1408634" cy="35164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>
              <a:extLst>
                <a:ext uri="{FF2B5EF4-FFF2-40B4-BE49-F238E27FC236}">
                  <a16:creationId xmlns:a16="http://schemas.microsoft.com/office/drawing/2014/main" id="{196790CB-52CF-4AE4-ACA0-1CC19B4BCA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2182" y="-114300"/>
              <a:ext cx="1408634" cy="3516475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>
              <a:extLst>
                <a:ext uri="{FF2B5EF4-FFF2-40B4-BE49-F238E27FC236}">
                  <a16:creationId xmlns:a16="http://schemas.microsoft.com/office/drawing/2014/main" id="{0A746CD4-EA17-443C-A503-446575B63E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97118" y="-114300"/>
              <a:ext cx="1408634" cy="35164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>
              <a:extLst>
                <a:ext uri="{FF2B5EF4-FFF2-40B4-BE49-F238E27FC236}">
                  <a16:creationId xmlns:a16="http://schemas.microsoft.com/office/drawing/2014/main" id="{61FF9001-8F00-4DF0-B691-B812B50267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82054" y="-114300"/>
              <a:ext cx="1408634" cy="3516475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>
              <a:extLst>
                <a:ext uri="{FF2B5EF4-FFF2-40B4-BE49-F238E27FC236}">
                  <a16:creationId xmlns:a16="http://schemas.microsoft.com/office/drawing/2014/main" id="{DC8811B1-42DC-4A83-8D93-E40247E825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166990" y="-114300"/>
              <a:ext cx="1408634" cy="3516475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>
              <a:extLst>
                <a:ext uri="{FF2B5EF4-FFF2-40B4-BE49-F238E27FC236}">
                  <a16:creationId xmlns:a16="http://schemas.microsoft.com/office/drawing/2014/main" id="{0283B8DA-015F-4D4C-A48F-5F1EF9F59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51926" y="-114300"/>
              <a:ext cx="1408634" cy="3516475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A82338A0-092C-47A3-A5BB-4B2F53B728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861" y="-114300"/>
              <a:ext cx="1408634" cy="3516475"/>
            </a:xfrm>
            <a:prstGeom prst="line">
              <a:avLst/>
            </a:prstGeom>
            <a:ln w="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9105B2C-ACD0-4A34-B0BB-952411A40CAD}"/>
              </a:ext>
            </a:extLst>
          </p:cNvPr>
          <p:cNvSpPr/>
          <p:nvPr/>
        </p:nvSpPr>
        <p:spPr>
          <a:xfrm>
            <a:off x="6929120" y="4055649"/>
            <a:ext cx="5262880" cy="28023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38100" dir="5400000" algn="t" rotWithShape="0">
              <a:srgbClr val="7030A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A1576E-A88C-419A-A911-C6F767C94DBB}"/>
              </a:ext>
            </a:extLst>
          </p:cNvPr>
          <p:cNvSpPr/>
          <p:nvPr/>
        </p:nvSpPr>
        <p:spPr>
          <a:xfrm>
            <a:off x="8627532" y="1241315"/>
            <a:ext cx="3564468" cy="21019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38100" dir="5400000" algn="t" rotWithShape="0">
              <a:srgbClr val="7030A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qrcoder.ru/code/?https%3A%2F%2Funiversitetrzd.ru%2Fannual-reports%2F&amp;10&amp;0">
            <a:extLst>
              <a:ext uri="{FF2B5EF4-FFF2-40B4-BE49-F238E27FC236}">
                <a16:creationId xmlns:a16="http://schemas.microsoft.com/office/drawing/2014/main" id="{820EF59E-BD1A-4C25-8734-211C82748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188" y="5147703"/>
            <a:ext cx="1308103" cy="130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5685E3-1184-48F5-847F-79A6ACFA245B}"/>
              </a:ext>
            </a:extLst>
          </p:cNvPr>
          <p:cNvSpPr/>
          <p:nvPr/>
        </p:nvSpPr>
        <p:spPr>
          <a:xfrm>
            <a:off x="0" y="1308643"/>
            <a:ext cx="5657850" cy="1957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38100" dir="5400000" algn="t" rotWithShape="0">
              <a:srgbClr val="7030A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://qrcoder.ru/code/?https%3A%2F%2Funiversitetrzd.ru%2Fmagazines%2F&amp;10&amp;0">
            <a:extLst>
              <a:ext uri="{FF2B5EF4-FFF2-40B4-BE49-F238E27FC236}">
                <a16:creationId xmlns:a16="http://schemas.microsoft.com/office/drawing/2014/main" id="{0982C8D6-DDFA-461E-A4AF-FDA5DC440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189" y="1977480"/>
            <a:ext cx="1308102" cy="130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926EEA-9741-411C-9783-C912CF582138}"/>
              </a:ext>
            </a:extLst>
          </p:cNvPr>
          <p:cNvSpPr txBox="1"/>
          <p:nvPr/>
        </p:nvSpPr>
        <p:spPr>
          <a:xfrm>
            <a:off x="313265" y="1664321"/>
            <a:ext cx="267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Mont Bold" panose="00000900000000000000" pitchFamily="50" charset="0"/>
              </a:rPr>
              <a:t>universitetrzd.ru</a:t>
            </a:r>
            <a:endParaRPr lang="ru-RU" sz="2000" dirty="0">
              <a:solidFill>
                <a:srgbClr val="002060"/>
              </a:solidFill>
              <a:latin typeface="Mont Bold" panose="00000900000000000000" pitchFamily="50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E39D32-61CF-4007-A06B-E8A12B5BD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67" y="1389562"/>
            <a:ext cx="1701800" cy="17018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394505-1E77-4018-ADDE-632AB19DAC9D}"/>
              </a:ext>
            </a:extLst>
          </p:cNvPr>
          <p:cNvSpPr/>
          <p:nvPr/>
        </p:nvSpPr>
        <p:spPr>
          <a:xfrm>
            <a:off x="0" y="2548464"/>
            <a:ext cx="3564468" cy="2920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03300" dist="38100" dir="5400000" algn="t" rotWithShape="0">
              <a:srgbClr val="7030A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715CF9-1BD0-4A81-B08A-36E66404891F}"/>
              </a:ext>
            </a:extLst>
          </p:cNvPr>
          <p:cNvSpPr txBox="1"/>
          <p:nvPr/>
        </p:nvSpPr>
        <p:spPr>
          <a:xfrm>
            <a:off x="271373" y="2848798"/>
            <a:ext cx="2976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Mont Bold" panose="00000900000000000000" pitchFamily="50" charset="0"/>
              </a:rPr>
              <a:t>ПОРТФОЛИО ОБРАЗОВАТЕЛЬНЫХ РЕШЕНИЙ</a:t>
            </a: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7C8789CC-9A7B-4069-8495-CA0EDDA470C7}"/>
              </a:ext>
            </a:extLst>
          </p:cNvPr>
          <p:cNvSpPr/>
          <p:nvPr/>
        </p:nvSpPr>
        <p:spPr>
          <a:xfrm>
            <a:off x="2628062" y="1859410"/>
            <a:ext cx="1164695" cy="195474"/>
          </a:xfrm>
          <a:custGeom>
            <a:avLst/>
            <a:gdLst>
              <a:gd name="connsiteX0" fmla="*/ 0 w 3259666"/>
              <a:gd name="connsiteY0" fmla="*/ 0 h 0"/>
              <a:gd name="connsiteX1" fmla="*/ 3259666 w 325966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9666">
                <a:moveTo>
                  <a:pt x="0" y="0"/>
                </a:moveTo>
                <a:lnTo>
                  <a:pt x="3259666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0CA0C697-19C7-417C-AABB-CE8BE692A096}"/>
              </a:ext>
            </a:extLst>
          </p:cNvPr>
          <p:cNvSpPr/>
          <p:nvPr/>
        </p:nvSpPr>
        <p:spPr>
          <a:xfrm>
            <a:off x="389467" y="3772129"/>
            <a:ext cx="1388265" cy="766002"/>
          </a:xfrm>
          <a:custGeom>
            <a:avLst/>
            <a:gdLst>
              <a:gd name="connsiteX0" fmla="*/ 0 w 1456266"/>
              <a:gd name="connsiteY0" fmla="*/ 0 h 719667"/>
              <a:gd name="connsiteX1" fmla="*/ 0 w 1456266"/>
              <a:gd name="connsiteY1" fmla="*/ 719667 h 719667"/>
              <a:gd name="connsiteX2" fmla="*/ 1456266 w 1456266"/>
              <a:gd name="connsiteY2" fmla="*/ 719667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266" h="719667">
                <a:moveTo>
                  <a:pt x="0" y="0"/>
                </a:moveTo>
                <a:lnTo>
                  <a:pt x="0" y="719667"/>
                </a:lnTo>
                <a:lnTo>
                  <a:pt x="1456266" y="719667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31AF86-9C32-4CE4-A840-2D0B47D50383}"/>
              </a:ext>
            </a:extLst>
          </p:cNvPr>
          <p:cNvSpPr txBox="1"/>
          <p:nvPr/>
        </p:nvSpPr>
        <p:spPr>
          <a:xfrm>
            <a:off x="10061613" y="1445195"/>
            <a:ext cx="2693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Mont Bold" panose="00000900000000000000" pitchFamily="50" charset="0"/>
              </a:rPr>
              <a:t>КОРПОРАТИВНЫЙ</a:t>
            </a:r>
          </a:p>
          <a:p>
            <a:r>
              <a:rPr lang="ru-RU" sz="1600" dirty="0">
                <a:solidFill>
                  <a:srgbClr val="002060"/>
                </a:solidFill>
                <a:latin typeface="Mont Bold" panose="00000900000000000000" pitchFamily="50" charset="0"/>
              </a:rPr>
              <a:t>ЖУРНАЛ</a:t>
            </a: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B280378A-D577-4D24-A34F-65F3154D99EA}"/>
              </a:ext>
            </a:extLst>
          </p:cNvPr>
          <p:cNvSpPr/>
          <p:nvPr/>
        </p:nvSpPr>
        <p:spPr>
          <a:xfrm rot="16200000" flipH="1">
            <a:off x="11382411" y="1480834"/>
            <a:ext cx="286264" cy="787979"/>
          </a:xfrm>
          <a:custGeom>
            <a:avLst/>
            <a:gdLst>
              <a:gd name="connsiteX0" fmla="*/ 0 w 1456266"/>
              <a:gd name="connsiteY0" fmla="*/ 0 h 719667"/>
              <a:gd name="connsiteX1" fmla="*/ 0 w 1456266"/>
              <a:gd name="connsiteY1" fmla="*/ 719667 h 719667"/>
              <a:gd name="connsiteX2" fmla="*/ 1456266 w 1456266"/>
              <a:gd name="connsiteY2" fmla="*/ 719667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266" h="719667">
                <a:moveTo>
                  <a:pt x="0" y="0"/>
                </a:moveTo>
                <a:lnTo>
                  <a:pt x="0" y="719667"/>
                </a:lnTo>
                <a:lnTo>
                  <a:pt x="1456266" y="719667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8956F81-614A-486C-9E2F-237E85BD8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117">
            <a:off x="4448699" y="2829566"/>
            <a:ext cx="7362633" cy="4712085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E0CF4D1-1238-49BA-A0F9-706CF1E9D5F0}"/>
              </a:ext>
            </a:extLst>
          </p:cNvPr>
          <p:cNvGrpSpPr/>
          <p:nvPr/>
        </p:nvGrpSpPr>
        <p:grpSpPr>
          <a:xfrm>
            <a:off x="1904733" y="3772128"/>
            <a:ext cx="1532734" cy="1524130"/>
            <a:chOff x="1904733" y="5160665"/>
            <a:chExt cx="1532734" cy="152413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B22D0EF-F3A1-4564-992B-0AD2210BF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436" t="1112"/>
            <a:stretch/>
          </p:blipFill>
          <p:spPr>
            <a:xfrm>
              <a:off x="1904733" y="5160665"/>
              <a:ext cx="1532734" cy="152413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26A1FB76-6CA3-4618-AAEE-999B8B88D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40" t="42434" r="43568" b="41915"/>
            <a:stretch/>
          </p:blipFill>
          <p:spPr>
            <a:xfrm>
              <a:off x="2466975" y="5689600"/>
              <a:ext cx="417514" cy="4572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F3202A8-FC01-4B90-A276-1BB819DA256F}"/>
              </a:ext>
            </a:extLst>
          </p:cNvPr>
          <p:cNvSpPr txBox="1"/>
          <p:nvPr/>
        </p:nvSpPr>
        <p:spPr>
          <a:xfrm>
            <a:off x="10448500" y="4245776"/>
            <a:ext cx="1499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Mont Bold" panose="00000900000000000000" pitchFamily="50" charset="0"/>
              </a:rPr>
              <a:t>ГОДОВЫЕ ОТЧЕТЫ</a:t>
            </a: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3139AA41-2D21-4305-957A-F6A0A77267F1}"/>
              </a:ext>
            </a:extLst>
          </p:cNvPr>
          <p:cNvSpPr/>
          <p:nvPr/>
        </p:nvSpPr>
        <p:spPr>
          <a:xfrm rot="16200000" flipH="1">
            <a:off x="11407744" y="4693715"/>
            <a:ext cx="548818" cy="440805"/>
          </a:xfrm>
          <a:custGeom>
            <a:avLst/>
            <a:gdLst>
              <a:gd name="connsiteX0" fmla="*/ 0 w 1456266"/>
              <a:gd name="connsiteY0" fmla="*/ 0 h 719667"/>
              <a:gd name="connsiteX1" fmla="*/ 0 w 1456266"/>
              <a:gd name="connsiteY1" fmla="*/ 719667 h 719667"/>
              <a:gd name="connsiteX2" fmla="*/ 1456266 w 1456266"/>
              <a:gd name="connsiteY2" fmla="*/ 719667 h 7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266" h="719667">
                <a:moveTo>
                  <a:pt x="0" y="0"/>
                </a:moveTo>
                <a:lnTo>
                  <a:pt x="0" y="719667"/>
                </a:lnTo>
                <a:lnTo>
                  <a:pt x="1456266" y="719667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0D673890-3541-44FD-B8C3-6FA9E9AC8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08401">
            <a:off x="7283977" y="231981"/>
            <a:ext cx="2327736" cy="3265979"/>
          </a:xfrm>
          <a:prstGeom prst="rect">
            <a:avLst/>
          </a:prstGeom>
          <a:ln w="6350">
            <a:noFill/>
          </a:ln>
          <a:effectLst>
            <a:outerShdw blurRad="838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soft" dir="t">
              <a:rot lat="0" lon="0" rev="5400000"/>
            </a:lightRig>
          </a:scene3d>
          <a:sp3d z="152400" prstMaterial="softEdge">
            <a:bevelT w="0" h="177800"/>
          </a:sp3d>
        </p:spPr>
      </p:pic>
      <p:sp>
        <p:nvSpPr>
          <p:cNvPr id="137" name="Параллелограмм 136">
            <a:extLst>
              <a:ext uri="{FF2B5EF4-FFF2-40B4-BE49-F238E27FC236}">
                <a16:creationId xmlns:a16="http://schemas.microsoft.com/office/drawing/2014/main" id="{DE02D060-3111-45B1-82CF-EA1E9E2C8732}"/>
              </a:ext>
            </a:extLst>
          </p:cNvPr>
          <p:cNvSpPr/>
          <p:nvPr/>
        </p:nvSpPr>
        <p:spPr>
          <a:xfrm rot="19577536" flipV="1">
            <a:off x="6686583" y="466804"/>
            <a:ext cx="2236636" cy="45719"/>
          </a:xfrm>
          <a:prstGeom prst="parallelogram">
            <a:avLst>
              <a:gd name="adj" fmla="val 84145"/>
            </a:avLst>
          </a:prstGeom>
          <a:gradFill>
            <a:gsLst>
              <a:gs pos="42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A5B8B092-7E53-4906-878B-2EB7328BFC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1" y="161262"/>
            <a:ext cx="2619002" cy="1106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F5B05B-6DC5-4FDF-BEAC-8B5F679730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29062">
            <a:off x="7549245" y="208010"/>
            <a:ext cx="2327736" cy="3265979"/>
          </a:xfrm>
          <a:prstGeom prst="rect">
            <a:avLst/>
          </a:prstGeom>
          <a:ln w="6350">
            <a:noFill/>
          </a:ln>
          <a:effectLst>
            <a:outerShdw blurRad="8382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20399986" rev="0"/>
            </a:camera>
            <a:lightRig rig="soft" dir="t">
              <a:rot lat="0" lon="0" rev="5400000"/>
            </a:lightRig>
          </a:scene3d>
          <a:sp3d z="152400" prstMaterial="softEdge">
            <a:bevelT w="0" h="177800"/>
          </a:sp3d>
        </p:spPr>
      </p:pic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E23EB9F9-0121-4818-B4BE-69A34839138E}"/>
              </a:ext>
            </a:extLst>
          </p:cNvPr>
          <p:cNvGrpSpPr/>
          <p:nvPr/>
        </p:nvGrpSpPr>
        <p:grpSpPr>
          <a:xfrm>
            <a:off x="9582566" y="5563046"/>
            <a:ext cx="2637873" cy="1307812"/>
            <a:chOff x="9582566" y="5563046"/>
            <a:chExt cx="2637873" cy="1307812"/>
          </a:xfrm>
        </p:grpSpPr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D5D73115-C609-4168-8BD3-7B91B6D300C1}"/>
                </a:ext>
              </a:extLst>
            </p:cNvPr>
            <p:cNvSpPr/>
            <p:nvPr/>
          </p:nvSpPr>
          <p:spPr>
            <a:xfrm>
              <a:off x="9582566" y="5563046"/>
              <a:ext cx="2609433" cy="1294953"/>
            </a:xfrm>
            <a:prstGeom prst="rect">
              <a:avLst/>
            </a:prstGeom>
            <a:gradFill>
              <a:gsLst>
                <a:gs pos="54000">
                  <a:srgbClr val="1F2DE1">
                    <a:alpha val="0"/>
                  </a:srgbClr>
                </a:gs>
                <a:gs pos="100000">
                  <a:srgbClr val="1F2DE1">
                    <a:alpha val="44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65D411F-A21E-41EF-8E63-04C016A94F2B}"/>
                </a:ext>
              </a:extLst>
            </p:cNvPr>
            <p:cNvSpPr txBox="1"/>
            <p:nvPr/>
          </p:nvSpPr>
          <p:spPr>
            <a:xfrm>
              <a:off x="11356569" y="6501526"/>
              <a:ext cx="86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BE6B2517-B4CA-482A-8353-5DA86320D37B}" type="slidenum">
                <a:rPr lang="ru-RU" smtClean="0">
                  <a:solidFill>
                    <a:schemeClr val="bg1"/>
                  </a:solidFill>
                  <a:latin typeface="Akrobat Black" panose="00000A00000000000000" pitchFamily="50" charset="-52"/>
                </a:rPr>
                <a:pPr algn="r"/>
                <a:t>6</a:t>
              </a:fld>
              <a:endParaRPr lang="ru-RU" dirty="0">
                <a:solidFill>
                  <a:schemeClr val="bg1"/>
                </a:solidFill>
                <a:latin typeface="Akrobat Black" panose="00000A00000000000000" pitchFamily="50" charset="-52"/>
              </a:endParaRPr>
            </a:p>
          </p:txBody>
        </p:sp>
      </p:grpSp>
      <p:sp>
        <p:nvSpPr>
          <p:cNvPr id="136" name="Параллелограмм 135">
            <a:extLst>
              <a:ext uri="{FF2B5EF4-FFF2-40B4-BE49-F238E27FC236}">
                <a16:creationId xmlns:a16="http://schemas.microsoft.com/office/drawing/2014/main" id="{4CC84D0A-DB61-4C02-B99B-30E3E92D9436}"/>
              </a:ext>
            </a:extLst>
          </p:cNvPr>
          <p:cNvSpPr/>
          <p:nvPr/>
        </p:nvSpPr>
        <p:spPr>
          <a:xfrm rot="20015392" flipV="1">
            <a:off x="7118482" y="380471"/>
            <a:ext cx="2236636" cy="45719"/>
          </a:xfrm>
          <a:prstGeom prst="parallelogram">
            <a:avLst>
              <a:gd name="adj" fmla="val 84145"/>
            </a:avLst>
          </a:prstGeom>
          <a:gradFill>
            <a:gsLst>
              <a:gs pos="42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1282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760</Words>
  <Application>Microsoft Macintosh PowerPoint</Application>
  <PresentationFormat>Широкоэкранный</PresentationFormat>
  <Paragraphs>99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Calibri</vt:lpstr>
      <vt:lpstr>Mont Bold</vt:lpstr>
      <vt:lpstr>Mont</vt:lpstr>
      <vt:lpstr>Akrobat Black</vt:lpstr>
      <vt:lpstr>Mont Heavy DEMO</vt:lpstr>
      <vt:lpstr>Calibri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Musalaev Habib</dc:creator>
  <cp:lastModifiedBy>Alex Kor</cp:lastModifiedBy>
  <cp:revision>87</cp:revision>
  <dcterms:created xsi:type="dcterms:W3CDTF">2023-10-03T14:34:48Z</dcterms:created>
  <dcterms:modified xsi:type="dcterms:W3CDTF">2024-03-28T14:33:17Z</dcterms:modified>
</cp:coreProperties>
</file>