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</p:sldMasterIdLst>
  <p:notesMasterIdLst>
    <p:notesMasterId r:id="rId7"/>
  </p:notesMasterIdLst>
  <p:sldIdLst>
    <p:sldId id="295" r:id="rId2"/>
    <p:sldId id="256" r:id="rId3"/>
    <p:sldId id="372" r:id="rId4"/>
    <p:sldId id="376" r:id="rId5"/>
    <p:sldId id="377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Helvetica" panose="020B0604020202030204" pitchFamily="34" charset="0"/>
      <p:regular r:id="rId14"/>
      <p:bold r:id="rId15"/>
      <p:italic r:id="rId16"/>
      <p:boldItalic r:id="rId17"/>
    </p:embeddedFont>
    <p:embeddedFont>
      <p:font typeface="Segoe UI Symbol" panose="020B0502040204020203" pitchFamily="34" charset="0"/>
      <p:regular r:id="rId18"/>
    </p:embeddedFont>
    <p:embeddedFont>
      <p:font typeface="Stem" panose="020B0604020202020204" charset="-52"/>
      <p:bold r:id="rId19"/>
    </p:embeddedFont>
    <p:embeddedFont>
      <p:font typeface="Stem Light" panose="020B0403020203020204" charset="-52"/>
      <p:regular r:id="rId20"/>
    </p:embeddedFont>
    <p:embeddedFont>
      <p:font typeface="Stem Med" panose="020B0603020203020204" charset="-52"/>
      <p:regular r:id="rId21"/>
    </p:embeddedFont>
  </p:embeddedFont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624" userDrawn="1">
          <p15:clr>
            <a:srgbClr val="A4A3A4"/>
          </p15:clr>
        </p15:guide>
        <p15:guide id="2" orient="horz" pos="3049" userDrawn="1">
          <p15:clr>
            <a:srgbClr val="A4A3A4"/>
          </p15:clr>
        </p15:guide>
        <p15:guide id="3" orient="horz" pos="1416" userDrawn="1">
          <p15:clr>
            <a:srgbClr val="A4A3A4"/>
          </p15:clr>
        </p15:guide>
        <p15:guide id="4" pos="3152" userDrawn="1">
          <p15:clr>
            <a:srgbClr val="A4A3A4"/>
          </p15:clr>
        </p15:guide>
        <p15:guide id="5" pos="4853" userDrawn="1">
          <p15:clr>
            <a:srgbClr val="A4A3A4"/>
          </p15:clr>
        </p15:guide>
        <p15:guide id="6" orient="horz" pos="804" userDrawn="1">
          <p15:clr>
            <a:srgbClr val="A4A3A4"/>
          </p15:clr>
        </p15:guide>
        <p15:guide id="7" orient="horz" pos="2006" userDrawn="1">
          <p15:clr>
            <a:srgbClr val="A4A3A4"/>
          </p15:clr>
        </p15:guide>
        <p15:guide id="8" orient="horz" pos="273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марова Алина Валерьевна" initials="КАВ" lastIdx="0" clrIdx="0">
    <p:extLst>
      <p:ext uri="{19B8F6BF-5375-455C-9EA6-DF929625EA0E}">
        <p15:presenceInfo xmlns:p15="http://schemas.microsoft.com/office/powerpoint/2012/main" userId="S-1-5-21-1777726350-4139854969-11282829-296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A0C"/>
    <a:srgbClr val="FFCB00"/>
    <a:srgbClr val="EEEEF4"/>
    <a:srgbClr val="FDE8BF"/>
    <a:srgbClr val="FEDDC2"/>
    <a:srgbClr val="E1801F"/>
    <a:srgbClr val="83C389"/>
    <a:srgbClr val="FEC3AC"/>
    <a:srgbClr val="FEDAE0"/>
    <a:srgbClr val="FDE3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14" autoAdjust="0"/>
    <p:restoredTop sz="94651"/>
  </p:normalViewPr>
  <p:slideViewPr>
    <p:cSldViewPr snapToGrid="0" snapToObjects="1">
      <p:cViewPr varScale="1">
        <p:scale>
          <a:sx n="94" d="100"/>
          <a:sy n="94" d="100"/>
        </p:scale>
        <p:origin x="96" y="125"/>
      </p:cViewPr>
      <p:guideLst>
        <p:guide pos="5624"/>
        <p:guide orient="horz" pos="3049"/>
        <p:guide orient="horz" pos="1416"/>
        <p:guide pos="3152"/>
        <p:guide pos="4853"/>
        <p:guide orient="horz" pos="804"/>
        <p:guide orient="horz" pos="2006"/>
        <p:guide orient="horz" pos="27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47BE4-DCE5-E447-BB51-3B2DC2F98146}" type="datetimeFigureOut">
              <a:rPr lang="ru-RU" smtClean="0"/>
              <a:t>28.03.2024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2F319-9A4F-0043-8A12-D883DCCEA2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165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324D22-B773-0E47-90C5-C065D81676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610" y="2032905"/>
            <a:ext cx="6858000" cy="603681"/>
          </a:xfrm>
        </p:spPr>
        <p:txBody>
          <a:bodyPr anchor="ctr">
            <a:noAutofit/>
          </a:bodyPr>
          <a:lstStyle>
            <a:lvl1pPr algn="l">
              <a:defRPr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610" y="2657059"/>
            <a:ext cx="6858000" cy="1241822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2044" y="248529"/>
            <a:ext cx="2057400" cy="273844"/>
          </a:xfrm>
        </p:spPr>
        <p:txBody>
          <a:bodyPr/>
          <a:lstStyle>
            <a:lvl1pPr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25838D-53F6-0F48-9B24-B911D865B9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470" y="186433"/>
            <a:ext cx="1329776" cy="5753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9FE61D-96C4-B744-9DA2-B35598DFB5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5"/>
          <a:stretch/>
        </p:blipFill>
        <p:spPr>
          <a:xfrm flipH="1">
            <a:off x="5267708" y="3993161"/>
            <a:ext cx="3876291" cy="115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98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49">
          <p15:clr>
            <a:srgbClr val="FBAE40"/>
          </p15:clr>
        </p15:guide>
        <p15:guide id="4" pos="5624">
          <p15:clr>
            <a:srgbClr val="FBAE40"/>
          </p15:clr>
        </p15:guide>
        <p15:guide id="5" orient="horz" pos="14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CD87A5-61F6-3047-97E8-7C35FD0802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610" y="2032905"/>
            <a:ext cx="6858000" cy="603681"/>
          </a:xfrm>
        </p:spPr>
        <p:txBody>
          <a:bodyPr anchor="ctr">
            <a:noAutofit/>
          </a:bodyPr>
          <a:lstStyle>
            <a:lvl1pPr algn="l">
              <a:defRPr sz="3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610" y="2657059"/>
            <a:ext cx="6858000" cy="1241822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2044" y="248529"/>
            <a:ext cx="2057400" cy="273844"/>
          </a:xfr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25838D-53F6-0F48-9B24-B911D865B9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470" y="4396926"/>
            <a:ext cx="1329776" cy="57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1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49">
          <p15:clr>
            <a:srgbClr val="FBAE40"/>
          </p15:clr>
        </p15:guide>
        <p15:guide id="4" pos="5624">
          <p15:clr>
            <a:srgbClr val="FBAE40"/>
          </p15:clr>
        </p15:guide>
        <p15:guide id="5" orient="horz" pos="14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B327F5B-8CCB-1941-A494-6D3777B203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6154" y="2088213"/>
            <a:ext cx="3902150" cy="603681"/>
          </a:xfrm>
        </p:spPr>
        <p:txBody>
          <a:bodyPr anchor="ctr">
            <a:noAutofit/>
          </a:bodyPr>
          <a:lstStyle>
            <a:lvl1pPr algn="r">
              <a:defRPr sz="3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05649" y="2669839"/>
            <a:ext cx="3732028" cy="1241822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25838D-53F6-0F48-9B24-B911D865B9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470" y="4428826"/>
            <a:ext cx="1329776" cy="57538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123" y="178610"/>
            <a:ext cx="2057400" cy="273844"/>
          </a:xfrm>
        </p:spPr>
        <p:txBody>
          <a:bodyPr/>
          <a:lstStyle>
            <a:lvl1pPr algn="l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911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540">
          <p15:clr>
            <a:srgbClr val="FBAE40"/>
          </p15:clr>
        </p15:guide>
        <p15:guide id="3" pos="249">
          <p15:clr>
            <a:srgbClr val="FBAE40"/>
          </p15:clr>
        </p15:guide>
        <p15:guide id="4" pos="5624">
          <p15:clr>
            <a:srgbClr val="FBAE40"/>
          </p15:clr>
        </p15:guide>
        <p15:guide id="5" orient="horz" pos="14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094977-68BB-6A4D-841B-28972E95F0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13822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76" y="292904"/>
            <a:ext cx="7121556" cy="489636"/>
          </a:xfrm>
        </p:spPr>
        <p:txBody>
          <a:bodyPr anchor="t">
            <a:normAutofit/>
          </a:bodyPr>
          <a:lstStyle>
            <a:lvl1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66873"/>
            <a:ext cx="7977188" cy="2909818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9450" y="4767263"/>
            <a:ext cx="3086100" cy="273844"/>
          </a:xfrm>
        </p:spPr>
        <p:txBody>
          <a:bodyPr/>
          <a:lstStyle>
            <a:lvl1pPr algn="l">
              <a:defRPr b="0" i="0">
                <a:solidFill>
                  <a:srgbClr val="9C9B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3480" y="4767263"/>
            <a:ext cx="404489" cy="273844"/>
          </a:xfrm>
        </p:spPr>
        <p:txBody>
          <a:bodyPr/>
          <a:lstStyle>
            <a:lvl1pPr algn="l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1B2F0-ADAD-134F-8AA6-1B329C6AC96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2BAB8E2-F4C0-A54D-B45A-0CF4DEBA0C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470" y="186433"/>
            <a:ext cx="1329776" cy="57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95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49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35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094977-68BB-6A4D-841B-28972E95F0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3761267"/>
            <a:ext cx="9144000" cy="13822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76" y="292904"/>
            <a:ext cx="7121556" cy="489636"/>
          </a:xfrm>
        </p:spPr>
        <p:txBody>
          <a:bodyPr anchor="t">
            <a:normAutofit/>
          </a:bodyPr>
          <a:lstStyle>
            <a:lvl1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960" y="1466873"/>
            <a:ext cx="7967028" cy="2909818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9450" y="4767263"/>
            <a:ext cx="3086100" cy="273844"/>
          </a:xfrm>
        </p:spPr>
        <p:txBody>
          <a:bodyPr/>
          <a:lstStyle>
            <a:lvl1pPr algn="l">
              <a:defRPr b="0" i="0">
                <a:solidFill>
                  <a:srgbClr val="9C9B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3480" y="4767263"/>
            <a:ext cx="404489" cy="273844"/>
          </a:xfrm>
        </p:spPr>
        <p:txBody>
          <a:bodyPr/>
          <a:lstStyle>
            <a:lvl1pPr algn="l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1B2F0-ADAD-134F-8AA6-1B329C6AC96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2BAB8E2-F4C0-A54D-B45A-0CF4DEBA0C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470" y="186433"/>
            <a:ext cx="1329776" cy="57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46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4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AA7D71-E84A-6347-B986-FC28F8AB62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13822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530" y="1369219"/>
            <a:ext cx="3886200" cy="3263504"/>
          </a:xfrm>
        </p:spPr>
        <p:txBody>
          <a:bodyPr/>
          <a:lstStyle>
            <a:lvl1pPr>
              <a:buClr>
                <a:srgbClr val="E95A0C"/>
              </a:buCl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95A0C"/>
              </a:buCl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buClr>
                <a:srgbClr val="E95A0C"/>
              </a:buCl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95A0C"/>
              </a:buCl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B7FBD3-562A-F541-B198-03F5A461C3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470" y="186433"/>
            <a:ext cx="1329776" cy="57538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CC0E8BB-6566-9A49-A396-B4CED64E32EC}"/>
              </a:ext>
            </a:extLst>
          </p:cNvPr>
          <p:cNvSpPr txBox="1">
            <a:spLocks/>
          </p:cNvSpPr>
          <p:nvPr userDrawn="1"/>
        </p:nvSpPr>
        <p:spPr>
          <a:xfrm>
            <a:off x="300176" y="292904"/>
            <a:ext cx="7121556" cy="4896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87768C2-99EE-8C47-8AA5-701B89C32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450" y="4767263"/>
            <a:ext cx="3086100" cy="273844"/>
          </a:xfrm>
        </p:spPr>
        <p:txBody>
          <a:bodyPr/>
          <a:lstStyle>
            <a:lvl1pPr algn="l">
              <a:defRPr b="0" i="0">
                <a:solidFill>
                  <a:srgbClr val="9C9B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3650C32-703A-3F49-8CB3-72A5F6F7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3480" y="4767263"/>
            <a:ext cx="404489" cy="273844"/>
          </a:xfrm>
        </p:spPr>
        <p:txBody>
          <a:bodyPr/>
          <a:lstStyle>
            <a:lvl1pPr algn="l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1B2F0-ADAD-134F-8AA6-1B329C6AC9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196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24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43C9BD7-E8FA-F241-9070-6EA5320CEC11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4572000" y="1"/>
            <a:ext cx="4572000" cy="5143500"/>
          </a:xfrm>
          <a:noFill/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76" y="292904"/>
            <a:ext cx="7121556" cy="489636"/>
          </a:xfrm>
        </p:spPr>
        <p:txBody>
          <a:bodyPr anchor="t">
            <a:normAutofit/>
          </a:bodyPr>
          <a:lstStyle>
            <a:lvl1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960" y="1466873"/>
            <a:ext cx="4064000" cy="2909818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9450" y="4767263"/>
            <a:ext cx="3086100" cy="273844"/>
          </a:xfrm>
        </p:spPr>
        <p:txBody>
          <a:bodyPr/>
          <a:lstStyle>
            <a:lvl1pPr algn="l">
              <a:defRPr b="0" i="0">
                <a:solidFill>
                  <a:srgbClr val="9C9B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3480" y="4767263"/>
            <a:ext cx="404489" cy="273844"/>
          </a:xfrm>
        </p:spPr>
        <p:txBody>
          <a:bodyPr/>
          <a:lstStyle>
            <a:lvl1pPr algn="l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A1B2F0-ADAD-134F-8AA6-1B329C6AC96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094977-68BB-6A4D-841B-28972E95F0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13822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2BAB8E2-F4C0-A54D-B45A-0CF4DEBA0C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470" y="186433"/>
            <a:ext cx="1329776" cy="57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79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orient="horz" pos="350">
          <p15:clr>
            <a:srgbClr val="FBAE40"/>
          </p15:clr>
        </p15:guide>
        <p15:guide id="5" pos="24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1B2F0-ADAD-134F-8AA6-1B329C6AC9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277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2" r:id="rId3"/>
    <p:sldLayoutId id="2147483662" r:id="rId4"/>
    <p:sldLayoutId id="2147483674" r:id="rId5"/>
    <p:sldLayoutId id="2147483664" r:id="rId6"/>
    <p:sldLayoutId id="2147483675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jpe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gif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jpeg"/><Relationship Id="rId25" Type="http://schemas.openxmlformats.org/officeDocument/2006/relationships/image" Target="../media/image34.png"/><Relationship Id="rId2" Type="http://schemas.openxmlformats.org/officeDocument/2006/relationships/image" Target="../media/image11.png"/><Relationship Id="rId16" Type="http://schemas.openxmlformats.org/officeDocument/2006/relationships/image" Target="../media/image25.jpe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microsoft.com/office/2007/relationships/hdphoto" Target="../media/hdphoto1.wdp"/><Relationship Id="rId9" Type="http://schemas.openxmlformats.org/officeDocument/2006/relationships/image" Target="../media/image42.png"/><Relationship Id="rId1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6783B8A-5163-40D7-85AF-59713B092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1460172"/>
            <a:ext cx="2881423" cy="368332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076AD9F-7D82-4404-8438-73937CFE5C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2881423" cy="192094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A3325BD-43FC-46B0-B380-D58DDEB6B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9300" y="1630682"/>
            <a:ext cx="3902150" cy="1793322"/>
          </a:xfrm>
        </p:spPr>
        <p:txBody>
          <a:bodyPr/>
          <a:lstStyle/>
          <a:p>
            <a:pPr algn="l"/>
            <a:r>
              <a:rPr lang="ru-RU" sz="2400" dirty="0"/>
              <a:t>ПОДГОТОВКА ИНЖЕНЕРНЫХ КАДРОВ</a:t>
            </a:r>
            <a:endParaRPr lang="ru-RU" sz="2400" b="0" dirty="0">
              <a:ea typeface="Stem" panose="020B0503020203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6AE303-AC2D-4523-892A-04E0EE29DF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826" y="4414851"/>
            <a:ext cx="1531398" cy="7286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306146" y="4396745"/>
            <a:ext cx="1742157" cy="728649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6DAEDDF3-D3CA-F4DF-9C84-800CB3CB772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9352" y="0"/>
            <a:ext cx="1894648" cy="57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90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Прямоугольник с одним скругленным углом 11">
            <a:extLst>
              <a:ext uri="{FF2B5EF4-FFF2-40B4-BE49-F238E27FC236}">
                <a16:creationId xmlns:a16="http://schemas.microsoft.com/office/drawing/2014/main" id="{16659845-F693-4593-9F1E-3DFF6270AA50}"/>
              </a:ext>
            </a:extLst>
          </p:cNvPr>
          <p:cNvSpPr/>
          <p:nvPr/>
        </p:nvSpPr>
        <p:spPr>
          <a:xfrm>
            <a:off x="0" y="4747761"/>
            <a:ext cx="7937016" cy="395739"/>
          </a:xfrm>
          <a:prstGeom prst="round1Rect">
            <a:avLst>
              <a:gd name="adj" fmla="val 9456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E9E45619-02B9-47A0-A85F-28DF4E0B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011" y="1032748"/>
            <a:ext cx="5333856" cy="3031838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BA59C79C-EFF0-476F-A944-4937904EE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09" y="1033064"/>
            <a:ext cx="2356395" cy="3646467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7EEEB8F2-D72C-4FDC-8DD7-351EC151D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393" y="1040043"/>
            <a:ext cx="3384255" cy="931429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E5CF35AD-744E-438D-9E6A-ECEF9B762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0269" y="2910911"/>
            <a:ext cx="3384255" cy="1745396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F4B4DE68-5EA7-430D-B642-B130D9DE75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6358" y="3968886"/>
            <a:ext cx="2716119" cy="688257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C43B0077-2E44-4D79-8541-DE9F42DA95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9096" y="1054004"/>
            <a:ext cx="2723380" cy="139736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413825" y="4178466"/>
            <a:ext cx="969197" cy="209794"/>
          </a:xfrm>
          <a:prstGeom prst="rect">
            <a:avLst/>
          </a:prstGeom>
        </p:spPr>
        <p:txBody>
          <a:bodyPr vert="horz" wrap="square" lIns="0" tIns="86734" rIns="0" bIns="0" rtlCol="0">
            <a:spAutoFit/>
          </a:bodyPr>
          <a:lstStyle/>
          <a:p>
            <a:pPr marL="20170">
              <a:spcBef>
                <a:spcPts val="683"/>
              </a:spcBef>
            </a:pPr>
            <a:r>
              <a:rPr sz="794" dirty="0" err="1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Sollers</a:t>
            </a:r>
            <a:r>
              <a:rPr sz="794" spc="-56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 </a:t>
            </a:r>
            <a:r>
              <a:rPr sz="794" spc="-4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ST6</a:t>
            </a:r>
            <a:endParaRPr sz="794" dirty="0">
              <a:latin typeface="Stem Med" panose="020B0603020203020204" pitchFamily="34" charset="-52"/>
              <a:cs typeface="Stem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78546" y="1078915"/>
            <a:ext cx="1226115" cy="267607"/>
          </a:xfrm>
          <a:prstGeom prst="rect">
            <a:avLst/>
          </a:prstGeom>
        </p:spPr>
        <p:txBody>
          <a:bodyPr vert="horz" wrap="square" lIns="0" tIns="21179" rIns="0" bIns="0" rtlCol="0">
            <a:spAutoFit/>
          </a:bodyPr>
          <a:lstStyle/>
          <a:p>
            <a:pPr marL="354994">
              <a:spcBef>
                <a:spcPts val="167"/>
              </a:spcBef>
            </a:pPr>
            <a:r>
              <a:rPr sz="1600" b="1" spc="-16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Казань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34087" y="1374785"/>
            <a:ext cx="1109382" cy="209779"/>
          </a:xfrm>
          <a:prstGeom prst="rect">
            <a:avLst/>
          </a:prstGeom>
        </p:spPr>
        <p:txBody>
          <a:bodyPr vert="horz" wrap="square" lIns="0" tIns="20171" rIns="0" bIns="0" rtlCol="0">
            <a:spAutoFit/>
          </a:bodyPr>
          <a:lstStyle/>
          <a:p>
            <a:pPr marL="20170" marR="8068">
              <a:lnSpc>
                <a:spcPct val="155000"/>
              </a:lnSpc>
              <a:spcBef>
                <a:spcPts val="159"/>
              </a:spcBef>
            </a:pPr>
            <a:r>
              <a:rPr sz="794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SUV</a:t>
            </a:r>
            <a:r>
              <a:rPr sz="794" spc="-16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 </a:t>
            </a:r>
            <a:r>
              <a:rPr sz="794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и</a:t>
            </a:r>
            <a:r>
              <a:rPr sz="794" spc="-16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 </a:t>
            </a:r>
            <a:r>
              <a:rPr sz="794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LCV</a:t>
            </a:r>
            <a:r>
              <a:rPr sz="794" spc="-16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 </a:t>
            </a:r>
            <a:r>
              <a:rPr sz="794" dirty="0" err="1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марки</a:t>
            </a:r>
            <a:r>
              <a:rPr sz="794" spc="-16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 </a:t>
            </a:r>
            <a:r>
              <a:rPr sz="794" spc="-48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УАЗ</a:t>
            </a:r>
            <a:endParaRPr sz="794" dirty="0">
              <a:latin typeface="Stem Med" panose="020B0603020203020204" pitchFamily="34" charset="-52"/>
              <a:cs typeface="Stem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0692" y="1066954"/>
            <a:ext cx="1868384" cy="267607"/>
          </a:xfrm>
          <a:prstGeom prst="rect">
            <a:avLst/>
          </a:prstGeom>
        </p:spPr>
        <p:txBody>
          <a:bodyPr vert="horz" wrap="square" lIns="0" tIns="21179" rIns="0" bIns="0" rtlCol="0">
            <a:spAutoFit/>
          </a:bodyPr>
          <a:lstStyle/>
          <a:p>
            <a:pPr marL="407437">
              <a:spcBef>
                <a:spcPts val="167"/>
              </a:spcBef>
            </a:pPr>
            <a:r>
              <a:rPr sz="1600" b="1" spc="-16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Ульяновс</a:t>
            </a:r>
            <a:r>
              <a:rPr lang="ru-RU" sz="1600" b="1" spc="-1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269917" y="3980121"/>
            <a:ext cx="2039196" cy="267607"/>
          </a:xfrm>
          <a:prstGeom prst="rect">
            <a:avLst/>
          </a:prstGeom>
        </p:spPr>
        <p:txBody>
          <a:bodyPr vert="horz" wrap="square" lIns="0" tIns="21179" rIns="0" bIns="0" rtlCol="0">
            <a:spAutoFit/>
          </a:bodyPr>
          <a:lstStyle/>
          <a:p>
            <a:pPr marL="430632">
              <a:spcBef>
                <a:spcPts val="167"/>
              </a:spcBef>
            </a:pPr>
            <a:r>
              <a:rPr sz="1600" b="1" spc="-16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Владивосток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34087" y="3868661"/>
            <a:ext cx="1060973" cy="509220"/>
          </a:xfrm>
          <a:prstGeom prst="rect">
            <a:avLst/>
          </a:prstGeom>
        </p:spPr>
        <p:txBody>
          <a:bodyPr vert="horz" wrap="square" lIns="0" tIns="20171" rIns="0" bIns="0" rtlCol="0">
            <a:spAutoFit/>
          </a:bodyPr>
          <a:lstStyle/>
          <a:p>
            <a:pPr marL="20170" marR="8068">
              <a:spcBef>
                <a:spcPts val="159"/>
              </a:spcBef>
            </a:pPr>
            <a:r>
              <a:rPr sz="794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Рули,</a:t>
            </a:r>
            <a:r>
              <a:rPr sz="794" spc="-56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 </a:t>
            </a:r>
            <a:r>
              <a:rPr sz="794" spc="-16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подушки</a:t>
            </a:r>
            <a:r>
              <a:rPr sz="794" spc="794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 </a:t>
            </a:r>
            <a:r>
              <a:rPr sz="794" spc="-16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безопасности,</a:t>
            </a:r>
            <a:r>
              <a:rPr sz="794" spc="794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 </a:t>
            </a:r>
            <a:r>
              <a:rPr sz="794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ремни</a:t>
            </a:r>
            <a:r>
              <a:rPr sz="794" spc="-32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 </a:t>
            </a:r>
            <a:r>
              <a:rPr sz="794" spc="-16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безопасности</a:t>
            </a:r>
            <a:r>
              <a:rPr sz="794" spc="794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 </a:t>
            </a:r>
            <a:r>
              <a:rPr sz="794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и </a:t>
            </a:r>
            <a:r>
              <a:rPr sz="794" spc="-40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ЭБУ</a:t>
            </a:r>
            <a:endParaRPr sz="794" dirty="0">
              <a:latin typeface="Stem Med" panose="020B0603020203020204" pitchFamily="34" charset="-52"/>
              <a:cs typeface="Stem 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1396" y="3902228"/>
            <a:ext cx="588981" cy="270700"/>
          </a:xfrm>
          <a:prstGeom prst="rect">
            <a:avLst/>
          </a:prstGeom>
        </p:spPr>
        <p:txBody>
          <a:bodyPr vert="horz" wrap="square" lIns="0" tIns="36307" rIns="0" bIns="0" rtlCol="0">
            <a:spAutoFit/>
          </a:bodyPr>
          <a:lstStyle/>
          <a:p>
            <a:pPr marL="20170" marR="8068">
              <a:lnSpc>
                <a:spcPts val="635"/>
              </a:lnSpc>
              <a:spcBef>
                <a:spcPts val="286"/>
              </a:spcBef>
            </a:pPr>
            <a:r>
              <a:rPr sz="635" b="1" spc="-16" dirty="0">
                <a:solidFill>
                  <a:srgbClr val="808285"/>
                </a:solidFill>
                <a:latin typeface="Stem Bold"/>
                <a:cs typeface="Stem Bold"/>
              </a:rPr>
              <a:t>Компоненты</a:t>
            </a:r>
            <a:r>
              <a:rPr sz="635" b="1" spc="794" dirty="0">
                <a:solidFill>
                  <a:srgbClr val="808285"/>
                </a:solidFill>
                <a:latin typeface="Stem Bold"/>
                <a:cs typeface="Stem Bold"/>
              </a:rPr>
              <a:t> </a:t>
            </a:r>
            <a:r>
              <a:rPr sz="635" b="1" spc="-16" dirty="0">
                <a:solidFill>
                  <a:srgbClr val="808285"/>
                </a:solidFill>
                <a:latin typeface="Stem Bold"/>
                <a:cs typeface="Stem Bold"/>
              </a:rPr>
              <a:t>Системы</a:t>
            </a:r>
            <a:r>
              <a:rPr sz="635" b="1" spc="794" dirty="0">
                <a:solidFill>
                  <a:srgbClr val="808285"/>
                </a:solidFill>
                <a:latin typeface="Stem Bold"/>
                <a:cs typeface="Stem Bold"/>
              </a:rPr>
              <a:t> </a:t>
            </a:r>
            <a:r>
              <a:rPr sz="635" b="1" spc="-16" dirty="0">
                <a:solidFill>
                  <a:srgbClr val="808285"/>
                </a:solidFill>
                <a:latin typeface="Stem Bold"/>
                <a:cs typeface="Stem Bold"/>
              </a:rPr>
              <a:t>Безопасности</a:t>
            </a:r>
            <a:endParaRPr sz="635" dirty="0">
              <a:latin typeface="Stem"/>
              <a:cs typeface="Stem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43400" y="2096429"/>
            <a:ext cx="807830" cy="142581"/>
          </a:xfrm>
          <a:prstGeom prst="rect">
            <a:avLst/>
          </a:prstGeom>
        </p:spPr>
        <p:txBody>
          <a:bodyPr vert="horz" wrap="square" lIns="0" tIns="20171" rIns="0" bIns="0" rtlCol="0">
            <a:spAutoFit/>
          </a:bodyPr>
          <a:lstStyle/>
          <a:p>
            <a:pPr marL="20170">
              <a:spcBef>
                <a:spcPts val="159"/>
              </a:spcBef>
            </a:pPr>
            <a:r>
              <a:rPr sz="794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Чугунное</a:t>
            </a:r>
            <a:r>
              <a:rPr sz="794" spc="-8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 </a:t>
            </a:r>
            <a:r>
              <a:rPr sz="794" spc="-16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литье</a:t>
            </a:r>
            <a:endParaRPr sz="794">
              <a:latin typeface="Stem Med" panose="020B0603020203020204" pitchFamily="34" charset="-52"/>
              <a:cs typeface="Stem Ligh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23007" y="2064147"/>
            <a:ext cx="839096" cy="118087"/>
          </a:xfrm>
          <a:prstGeom prst="rect">
            <a:avLst/>
          </a:prstGeom>
        </p:spPr>
        <p:txBody>
          <a:bodyPr vert="horz" wrap="square" lIns="0" tIns="20171" rIns="0" bIns="0" rtlCol="0">
            <a:spAutoFit/>
          </a:bodyPr>
          <a:lstStyle/>
          <a:p>
            <a:pPr marL="20170">
              <a:spcBef>
                <a:spcPts val="159"/>
              </a:spcBef>
            </a:pPr>
            <a:r>
              <a:rPr sz="635" b="1" spc="-40" dirty="0">
                <a:solidFill>
                  <a:srgbClr val="808285"/>
                </a:solidFill>
                <a:latin typeface="Stem Bold"/>
                <a:cs typeface="Stem Bold"/>
              </a:rPr>
              <a:t>УАЗ-</a:t>
            </a:r>
            <a:r>
              <a:rPr sz="635" b="1" spc="-16" dirty="0">
                <a:solidFill>
                  <a:srgbClr val="808285"/>
                </a:solidFill>
                <a:latin typeface="Stem Bold"/>
                <a:cs typeface="Stem Bold"/>
              </a:rPr>
              <a:t>Автокомпонент</a:t>
            </a:r>
            <a:endParaRPr sz="635" dirty="0">
              <a:latin typeface="Stem"/>
              <a:cs typeface="Stem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34088" y="3277017"/>
            <a:ext cx="969197" cy="199609"/>
          </a:xfrm>
          <a:prstGeom prst="rect">
            <a:avLst/>
          </a:prstGeom>
        </p:spPr>
        <p:txBody>
          <a:bodyPr vert="horz" wrap="square" lIns="0" tIns="76648" rIns="0" bIns="0" rtlCol="0">
            <a:spAutoFit/>
          </a:bodyPr>
          <a:lstStyle/>
          <a:p>
            <a:pPr marL="20170">
              <a:spcBef>
                <a:spcPts val="604"/>
              </a:spcBef>
            </a:pPr>
            <a:r>
              <a:rPr sz="794" dirty="0" err="1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Sollers</a:t>
            </a:r>
            <a:r>
              <a:rPr sz="794" spc="-56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 </a:t>
            </a:r>
            <a:r>
              <a:rPr sz="794" spc="-32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Argo</a:t>
            </a:r>
            <a:endParaRPr sz="794" dirty="0">
              <a:latin typeface="Stem Med" panose="020B0603020203020204" pitchFamily="34" charset="-52"/>
              <a:cs typeface="Stem Ligh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334088" y="2677125"/>
            <a:ext cx="876412" cy="142581"/>
          </a:xfrm>
          <a:prstGeom prst="rect">
            <a:avLst/>
          </a:prstGeom>
        </p:spPr>
        <p:txBody>
          <a:bodyPr vert="horz" wrap="square" lIns="0" tIns="20171" rIns="0" bIns="0" rtlCol="0">
            <a:spAutoFit/>
          </a:bodyPr>
          <a:lstStyle/>
          <a:p>
            <a:pPr marL="20170">
              <a:spcBef>
                <a:spcPts val="159"/>
              </a:spcBef>
            </a:pPr>
            <a:r>
              <a:rPr sz="794" spc="-16" dirty="0">
                <a:solidFill>
                  <a:srgbClr val="231F20"/>
                </a:solidFill>
                <a:latin typeface="Stem Med" panose="020B0603020203020204" pitchFamily="34" charset="-52"/>
                <a:ea typeface="Segoe UI Symbol" panose="020B0502040204020203" pitchFamily="34" charset="0"/>
                <a:cs typeface="Stem Light"/>
              </a:rPr>
              <a:t>Кузнечный</a:t>
            </a:r>
            <a:r>
              <a:rPr sz="794" spc="32" dirty="0">
                <a:solidFill>
                  <a:srgbClr val="231F20"/>
                </a:solidFill>
                <a:latin typeface="Stem Med" panose="020B0603020203020204" pitchFamily="34" charset="-52"/>
                <a:ea typeface="Segoe UI Symbol" panose="020B0502040204020203" pitchFamily="34" charset="0"/>
                <a:cs typeface="Stem Light"/>
              </a:rPr>
              <a:t> </a:t>
            </a:r>
            <a:r>
              <a:rPr sz="794" spc="-16" dirty="0">
                <a:solidFill>
                  <a:srgbClr val="231F20"/>
                </a:solidFill>
                <a:latin typeface="Stem Med" panose="020B0603020203020204" pitchFamily="34" charset="-52"/>
                <a:ea typeface="Segoe UI Symbol" panose="020B0502040204020203" pitchFamily="34" charset="0"/>
                <a:cs typeface="Stem Light"/>
              </a:rPr>
              <a:t>завод</a:t>
            </a:r>
            <a:endParaRPr sz="794" dirty="0">
              <a:latin typeface="Stem Med" panose="020B0603020203020204" pitchFamily="34" charset="-52"/>
              <a:ea typeface="Segoe UI Symbol" panose="020B0502040204020203" pitchFamily="34" charset="0"/>
              <a:cs typeface="Stem Ligh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16157" y="2644839"/>
            <a:ext cx="662604" cy="193756"/>
          </a:xfrm>
          <a:prstGeom prst="rect">
            <a:avLst/>
          </a:prstGeom>
        </p:spPr>
        <p:txBody>
          <a:bodyPr vert="horz" wrap="square" lIns="0" tIns="36307" rIns="0" bIns="0" rtlCol="0">
            <a:spAutoFit/>
          </a:bodyPr>
          <a:lstStyle/>
          <a:p>
            <a:pPr marL="20170" marR="8068">
              <a:lnSpc>
                <a:spcPts val="635"/>
              </a:lnSpc>
              <a:spcBef>
                <a:spcPts val="286"/>
              </a:spcBef>
            </a:pPr>
            <a:r>
              <a:rPr sz="635" b="1" dirty="0">
                <a:solidFill>
                  <a:srgbClr val="808285"/>
                </a:solidFill>
                <a:latin typeface="Stem Bold"/>
                <a:cs typeface="Stem Bold"/>
              </a:rPr>
              <a:t>НИЦ </a:t>
            </a:r>
            <a:r>
              <a:rPr sz="635" b="1" spc="-16" dirty="0">
                <a:solidFill>
                  <a:srgbClr val="808285"/>
                </a:solidFill>
                <a:latin typeface="Stem Bold"/>
                <a:cs typeface="Stem Bold"/>
              </a:rPr>
              <a:t>Кузнечные</a:t>
            </a:r>
            <a:r>
              <a:rPr sz="635" b="1" spc="794" dirty="0">
                <a:solidFill>
                  <a:srgbClr val="808285"/>
                </a:solidFill>
                <a:latin typeface="Stem Bold"/>
                <a:cs typeface="Stem Bold"/>
              </a:rPr>
              <a:t> </a:t>
            </a:r>
            <a:r>
              <a:rPr sz="635" b="1" spc="-16" dirty="0">
                <a:solidFill>
                  <a:srgbClr val="808285"/>
                </a:solidFill>
                <a:latin typeface="Stem Bold"/>
                <a:cs typeface="Stem Bold"/>
              </a:rPr>
              <a:t>технологии</a:t>
            </a:r>
            <a:endParaRPr sz="635" dirty="0">
              <a:latin typeface="Stem"/>
              <a:cs typeface="Stem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16158" y="3336966"/>
            <a:ext cx="684791" cy="118087"/>
          </a:xfrm>
          <a:prstGeom prst="rect">
            <a:avLst/>
          </a:prstGeom>
        </p:spPr>
        <p:txBody>
          <a:bodyPr vert="horz" wrap="square" lIns="0" tIns="20171" rIns="0" bIns="0" rtlCol="0">
            <a:spAutoFit/>
          </a:bodyPr>
          <a:lstStyle/>
          <a:p>
            <a:pPr marL="20170">
              <a:spcBef>
                <a:spcPts val="159"/>
              </a:spcBef>
            </a:pPr>
            <a:r>
              <a:rPr sz="635" b="1" spc="-16" dirty="0">
                <a:solidFill>
                  <a:srgbClr val="808285"/>
                </a:solidFill>
                <a:latin typeface="Stem Bold"/>
                <a:cs typeface="Stem Bold"/>
              </a:rPr>
              <a:t>СОЛЛЕРС</a:t>
            </a:r>
            <a:r>
              <a:rPr sz="635" b="1" spc="40" dirty="0">
                <a:solidFill>
                  <a:srgbClr val="808285"/>
                </a:solidFill>
                <a:latin typeface="Stem Bold"/>
                <a:cs typeface="Stem Bold"/>
              </a:rPr>
              <a:t> </a:t>
            </a:r>
            <a:r>
              <a:rPr sz="635" b="1" spc="-16" dirty="0">
                <a:solidFill>
                  <a:srgbClr val="808285"/>
                </a:solidFill>
                <a:latin typeface="Stem Bold"/>
                <a:cs typeface="Stem Bold"/>
              </a:rPr>
              <a:t>Карго</a:t>
            </a:r>
            <a:endParaRPr sz="635">
              <a:latin typeface="Stem"/>
              <a:cs typeface="Stem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269916" y="4201595"/>
            <a:ext cx="698911" cy="270700"/>
          </a:xfrm>
          <a:prstGeom prst="rect">
            <a:avLst/>
          </a:prstGeom>
        </p:spPr>
        <p:txBody>
          <a:bodyPr vert="horz" wrap="square" lIns="0" tIns="36307" rIns="0" bIns="0" rtlCol="0">
            <a:spAutoFit/>
          </a:bodyPr>
          <a:lstStyle/>
          <a:p>
            <a:pPr marL="20170" marR="8068">
              <a:lnSpc>
                <a:spcPts val="635"/>
              </a:lnSpc>
              <a:spcBef>
                <a:spcPts val="286"/>
              </a:spcBef>
            </a:pPr>
            <a:r>
              <a:rPr lang="ru-RU" sz="635" b="1" spc="-16" dirty="0">
                <a:solidFill>
                  <a:srgbClr val="808285"/>
                </a:solidFill>
                <a:latin typeface="Stem Bold"/>
                <a:cs typeface="Stem Bold"/>
              </a:rPr>
              <a:t>Автомобильные Индустриальные</a:t>
            </a:r>
            <a:r>
              <a:rPr lang="ru-RU" sz="635" b="1" spc="-16" dirty="0">
                <a:solidFill>
                  <a:srgbClr val="808285"/>
                </a:solidFill>
                <a:latin typeface="Stem"/>
                <a:cs typeface="Stem Bold"/>
              </a:rPr>
              <a:t> Технологии</a:t>
            </a:r>
            <a:endParaRPr lang="ru-RU" sz="635" b="1" spc="-16" dirty="0">
              <a:solidFill>
                <a:srgbClr val="808285"/>
              </a:solidFill>
              <a:latin typeface="Stem Bold"/>
              <a:cs typeface="Stem Bold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004662" y="1308801"/>
            <a:ext cx="1740057" cy="597449"/>
          </a:xfrm>
          <a:prstGeom prst="rect">
            <a:avLst/>
          </a:prstGeom>
        </p:spPr>
        <p:txBody>
          <a:bodyPr vert="horz" wrap="square" lIns="0" tIns="20171" rIns="0" bIns="0" rtlCol="0">
            <a:spAutoFit/>
          </a:bodyPr>
          <a:lstStyle/>
          <a:p>
            <a:pPr marL="20170">
              <a:lnSpc>
                <a:spcPts val="913"/>
              </a:lnSpc>
              <a:spcBef>
                <a:spcPts val="159"/>
              </a:spcBef>
            </a:pPr>
            <a:r>
              <a:rPr sz="794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Развитие</a:t>
            </a:r>
            <a:r>
              <a:rPr sz="794" spc="-16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 </a:t>
            </a:r>
            <a:r>
              <a:rPr sz="794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линейки</a:t>
            </a:r>
            <a:r>
              <a:rPr sz="794" spc="-24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 </a:t>
            </a:r>
            <a:r>
              <a:rPr sz="794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а/м</a:t>
            </a:r>
            <a:r>
              <a:rPr sz="794" spc="-16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 </a:t>
            </a:r>
            <a:r>
              <a:rPr sz="794" spc="-16" dirty="0" err="1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Sollers</a:t>
            </a:r>
            <a:r>
              <a:rPr lang="ru-RU" sz="794" spc="-16" dirty="0">
                <a:latin typeface="Stem Med" panose="020B0603020203020204" pitchFamily="34" charset="-52"/>
                <a:cs typeface="Stem Light"/>
              </a:rPr>
              <a:t> </a:t>
            </a:r>
            <a:r>
              <a:rPr sz="794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и </a:t>
            </a:r>
            <a:r>
              <a:rPr sz="794" spc="-32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УАЗ,</a:t>
            </a:r>
            <a:r>
              <a:rPr sz="794" spc="-40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 </a:t>
            </a:r>
            <a:r>
              <a:rPr sz="794" spc="-16" dirty="0" err="1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инженерное</a:t>
            </a:r>
            <a:r>
              <a:rPr lang="en-GB" sz="794" spc="794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 </a:t>
            </a:r>
            <a:r>
              <a:rPr sz="794" spc="-16" dirty="0" err="1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сопровождение</a:t>
            </a:r>
            <a:r>
              <a:rPr sz="794" spc="64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 </a:t>
            </a:r>
            <a:r>
              <a:rPr sz="794" spc="-16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программы</a:t>
            </a:r>
            <a:r>
              <a:rPr sz="794" spc="794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 </a:t>
            </a:r>
            <a:r>
              <a:rPr sz="794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локализации,</a:t>
            </a:r>
            <a:r>
              <a:rPr sz="794" spc="-40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 </a:t>
            </a:r>
            <a:r>
              <a:rPr sz="794" spc="-16" dirty="0" err="1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разработка</a:t>
            </a:r>
            <a:r>
              <a:rPr lang="ru-RU" sz="794" spc="-16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 </a:t>
            </a:r>
            <a:r>
              <a:rPr sz="794" spc="-16" dirty="0" err="1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новых</a:t>
            </a:r>
            <a:r>
              <a:rPr lang="en-GB" sz="794" spc="794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 </a:t>
            </a:r>
            <a:r>
              <a:rPr sz="794" spc="-16" dirty="0" err="1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технологических</a:t>
            </a:r>
            <a:r>
              <a:rPr sz="794" spc="111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 </a:t>
            </a:r>
            <a:r>
              <a:rPr sz="794" spc="-16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решений</a:t>
            </a:r>
            <a:endParaRPr sz="794" dirty="0">
              <a:latin typeface="Stem Med" panose="020B0603020203020204" pitchFamily="34" charset="-52"/>
              <a:cs typeface="Stem Ligh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821513" y="3243726"/>
            <a:ext cx="1813336" cy="142581"/>
          </a:xfrm>
          <a:prstGeom prst="rect">
            <a:avLst/>
          </a:prstGeom>
        </p:spPr>
        <p:txBody>
          <a:bodyPr vert="horz" wrap="square" lIns="0" tIns="20171" rIns="0" bIns="0" rtlCol="0">
            <a:spAutoFit/>
          </a:bodyPr>
          <a:lstStyle/>
          <a:p>
            <a:pPr marL="20170">
              <a:spcBef>
                <a:spcPts val="159"/>
              </a:spcBef>
            </a:pPr>
            <a:r>
              <a:rPr sz="794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Бензиновые</a:t>
            </a:r>
            <a:r>
              <a:rPr sz="794" spc="8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 </a:t>
            </a:r>
            <a:r>
              <a:rPr sz="794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и</a:t>
            </a:r>
            <a:r>
              <a:rPr sz="794" spc="8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 </a:t>
            </a:r>
            <a:r>
              <a:rPr sz="794" spc="-16" dirty="0" err="1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дизельные</a:t>
            </a:r>
            <a:r>
              <a:rPr sz="794" spc="8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 </a:t>
            </a:r>
            <a:r>
              <a:rPr sz="794" spc="-16" dirty="0" err="1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двигатели</a:t>
            </a:r>
            <a:endParaRPr sz="794" dirty="0">
              <a:latin typeface="Stem Med" panose="020B0603020203020204" pitchFamily="34" charset="-52"/>
              <a:cs typeface="Stem Ligh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821513" y="3648060"/>
            <a:ext cx="1037777" cy="192595"/>
          </a:xfrm>
          <a:prstGeom prst="rect">
            <a:avLst/>
          </a:prstGeom>
        </p:spPr>
        <p:txBody>
          <a:bodyPr vert="horz" wrap="square" lIns="0" tIns="20171" rIns="0" bIns="0" rtlCol="0">
            <a:spAutoFit/>
          </a:bodyPr>
          <a:lstStyle/>
          <a:p>
            <a:pPr marL="20170" marR="8068">
              <a:lnSpc>
                <a:spcPct val="158400"/>
              </a:lnSpc>
              <a:spcBef>
                <a:spcPts val="159"/>
              </a:spcBef>
            </a:pPr>
            <a:r>
              <a:rPr sz="794" dirty="0" err="1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Алюминиевое</a:t>
            </a:r>
            <a:r>
              <a:rPr sz="794" spc="-56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 </a:t>
            </a:r>
            <a:r>
              <a:rPr sz="794" spc="-16" dirty="0" err="1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литье</a:t>
            </a:r>
            <a:endParaRPr sz="794" dirty="0">
              <a:latin typeface="Stem Med" panose="020B0603020203020204" pitchFamily="34" charset="-52"/>
              <a:cs typeface="Stem Ligh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821513" y="4188256"/>
            <a:ext cx="1071058" cy="189838"/>
          </a:xfrm>
          <a:prstGeom prst="rect">
            <a:avLst/>
          </a:prstGeom>
        </p:spPr>
        <p:txBody>
          <a:bodyPr vert="horz" wrap="square" lIns="0" tIns="20171" rIns="0" bIns="0" rtlCol="0">
            <a:spAutoFit/>
          </a:bodyPr>
          <a:lstStyle/>
          <a:p>
            <a:pPr marL="20170" marR="8068">
              <a:lnSpc>
                <a:spcPct val="154900"/>
              </a:lnSpc>
              <a:spcBef>
                <a:spcPts val="159"/>
              </a:spcBef>
            </a:pPr>
            <a:r>
              <a:rPr sz="794" spc="-16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6-</a:t>
            </a:r>
            <a:r>
              <a:rPr sz="794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ступенчатая</a:t>
            </a:r>
            <a:r>
              <a:rPr sz="794" spc="24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 </a:t>
            </a:r>
            <a:r>
              <a:rPr sz="794" spc="-32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МКПП</a:t>
            </a:r>
            <a:endParaRPr sz="794" dirty="0">
              <a:latin typeface="Stem Med" panose="020B0603020203020204" pitchFamily="34" charset="-52"/>
              <a:cs typeface="Stem Ligh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691332" y="2925974"/>
            <a:ext cx="3284679" cy="513828"/>
          </a:xfrm>
          <a:prstGeom prst="rect">
            <a:avLst/>
          </a:prstGeom>
        </p:spPr>
        <p:txBody>
          <a:bodyPr vert="horz" wrap="square" lIns="0" tIns="21179" rIns="0" bIns="0" rtlCol="0">
            <a:spAutoFit/>
          </a:bodyPr>
          <a:lstStyle/>
          <a:p>
            <a:pPr marL="382224">
              <a:spcBef>
                <a:spcPts val="167"/>
              </a:spcBef>
            </a:pPr>
            <a:r>
              <a:rPr sz="16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Заволжье,</a:t>
            </a:r>
            <a:r>
              <a:rPr sz="1600" b="1" spc="-2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Нижегородская</a:t>
            </a:r>
            <a:r>
              <a:rPr sz="1600" spc="-1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2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</a:t>
            </a:r>
            <a:r>
              <a:rPr sz="1600" spc="-32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697498" y="3270961"/>
            <a:ext cx="764529" cy="118087"/>
          </a:xfrm>
          <a:prstGeom prst="rect">
            <a:avLst/>
          </a:prstGeom>
        </p:spPr>
        <p:txBody>
          <a:bodyPr vert="horz" wrap="square" lIns="0" tIns="20171" rIns="0" bIns="0" rtlCol="0">
            <a:spAutoFit/>
          </a:bodyPr>
          <a:lstStyle/>
          <a:p>
            <a:pPr marL="20170">
              <a:spcBef>
                <a:spcPts val="159"/>
              </a:spcBef>
            </a:pPr>
            <a:r>
              <a:rPr sz="635" b="1" spc="-16" dirty="0">
                <a:solidFill>
                  <a:srgbClr val="808285"/>
                </a:solidFill>
                <a:latin typeface="Stem Bold"/>
                <a:cs typeface="Stem Bold"/>
              </a:rPr>
              <a:t>моторный</a:t>
            </a:r>
            <a:r>
              <a:rPr sz="635" b="1" spc="79" dirty="0">
                <a:solidFill>
                  <a:srgbClr val="808285"/>
                </a:solidFill>
                <a:latin typeface="Stem Bold"/>
                <a:cs typeface="Stem Bold"/>
              </a:rPr>
              <a:t> </a:t>
            </a:r>
            <a:r>
              <a:rPr sz="635" b="1" spc="-16" dirty="0">
                <a:solidFill>
                  <a:srgbClr val="808285"/>
                </a:solidFill>
                <a:latin typeface="Stem Bold"/>
                <a:cs typeface="Stem Bold"/>
              </a:rPr>
              <a:t>завод</a:t>
            </a:r>
            <a:endParaRPr sz="635" dirty="0">
              <a:latin typeface="Stem"/>
              <a:cs typeface="Stem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691331" y="3709253"/>
            <a:ext cx="745781" cy="193756"/>
          </a:xfrm>
          <a:prstGeom prst="rect">
            <a:avLst/>
          </a:prstGeom>
        </p:spPr>
        <p:txBody>
          <a:bodyPr vert="horz" wrap="square" lIns="0" tIns="36307" rIns="0" bIns="0" rtlCol="0">
            <a:spAutoFit/>
          </a:bodyPr>
          <a:lstStyle/>
          <a:p>
            <a:pPr marL="20170" marR="8068">
              <a:lnSpc>
                <a:spcPts val="635"/>
              </a:lnSpc>
              <a:spcBef>
                <a:spcPts val="286"/>
              </a:spcBef>
            </a:pPr>
            <a:r>
              <a:rPr sz="635" b="1" dirty="0">
                <a:solidFill>
                  <a:srgbClr val="808285"/>
                </a:solidFill>
                <a:latin typeface="Stem Bold"/>
                <a:cs typeface="Stem Bold"/>
              </a:rPr>
              <a:t>Литейный</a:t>
            </a:r>
            <a:r>
              <a:rPr sz="635" b="1" spc="-40" dirty="0">
                <a:solidFill>
                  <a:srgbClr val="808285"/>
                </a:solidFill>
                <a:latin typeface="Stem Bold"/>
                <a:cs typeface="Stem Bold"/>
              </a:rPr>
              <a:t> </a:t>
            </a:r>
            <a:r>
              <a:rPr sz="635" b="1" spc="-16" dirty="0">
                <a:solidFill>
                  <a:srgbClr val="808285"/>
                </a:solidFill>
                <a:latin typeface="Stem Bold"/>
                <a:cs typeface="Stem Bold"/>
              </a:rPr>
              <a:t>завод</a:t>
            </a:r>
            <a:r>
              <a:rPr sz="635" b="1" spc="794" dirty="0">
                <a:solidFill>
                  <a:srgbClr val="808285"/>
                </a:solidFill>
                <a:latin typeface="Stem Bold"/>
                <a:cs typeface="Stem Bold"/>
              </a:rPr>
              <a:t> </a:t>
            </a:r>
            <a:r>
              <a:rPr sz="635" b="1" spc="-16" dirty="0">
                <a:solidFill>
                  <a:srgbClr val="808285"/>
                </a:solidFill>
                <a:latin typeface="Stem Bold"/>
                <a:cs typeface="Stem Bold"/>
              </a:rPr>
              <a:t>РосАЛит</a:t>
            </a:r>
            <a:endParaRPr sz="635" dirty="0">
              <a:latin typeface="Stem"/>
              <a:cs typeface="Stem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713945" y="4115888"/>
            <a:ext cx="600075" cy="280054"/>
          </a:xfrm>
          <a:prstGeom prst="rect">
            <a:avLst/>
          </a:prstGeom>
        </p:spPr>
        <p:txBody>
          <a:bodyPr vert="horz" wrap="square" lIns="0" tIns="20171" rIns="0" bIns="0" rtlCol="0">
            <a:spAutoFit/>
          </a:bodyPr>
          <a:lstStyle/>
          <a:p>
            <a:pPr marL="20170">
              <a:lnSpc>
                <a:spcPts val="699"/>
              </a:lnSpc>
              <a:spcBef>
                <a:spcPts val="159"/>
              </a:spcBef>
            </a:pPr>
            <a:r>
              <a:rPr sz="635" b="1" spc="-16" dirty="0">
                <a:solidFill>
                  <a:srgbClr val="808285"/>
                </a:solidFill>
                <a:latin typeface="Stem Bold"/>
                <a:cs typeface="Stem Bold"/>
              </a:rPr>
              <a:t>СОЛЛЕРС</a:t>
            </a:r>
            <a:endParaRPr sz="635" dirty="0">
              <a:latin typeface="Stem"/>
              <a:cs typeface="Stem"/>
            </a:endParaRPr>
          </a:p>
          <a:p>
            <a:pPr marL="20170" marR="8068">
              <a:lnSpc>
                <a:spcPts val="635"/>
              </a:lnSpc>
              <a:spcBef>
                <a:spcPts val="64"/>
              </a:spcBef>
            </a:pPr>
            <a:r>
              <a:rPr sz="635" b="1" spc="-16" dirty="0">
                <a:solidFill>
                  <a:srgbClr val="808285"/>
                </a:solidFill>
                <a:latin typeface="Stem Bold"/>
                <a:cs typeface="Stem Bold"/>
              </a:rPr>
              <a:t>Производство</a:t>
            </a:r>
            <a:r>
              <a:rPr sz="635" b="1" spc="794" dirty="0">
                <a:solidFill>
                  <a:srgbClr val="808285"/>
                </a:solidFill>
                <a:latin typeface="Stem Bold"/>
                <a:cs typeface="Stem Bold"/>
              </a:rPr>
              <a:t> </a:t>
            </a:r>
            <a:r>
              <a:rPr sz="635" b="1" spc="-16" dirty="0">
                <a:solidFill>
                  <a:srgbClr val="808285"/>
                </a:solidFill>
                <a:latin typeface="Stem Bold"/>
                <a:cs typeface="Stem Bold"/>
              </a:rPr>
              <a:t>трансмиссий</a:t>
            </a:r>
            <a:endParaRPr sz="635" dirty="0">
              <a:latin typeface="Stem"/>
              <a:cs typeface="Stem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529554" y="1352311"/>
            <a:ext cx="991384" cy="396127"/>
          </a:xfrm>
          <a:prstGeom prst="rect">
            <a:avLst/>
          </a:prstGeom>
        </p:spPr>
        <p:txBody>
          <a:bodyPr vert="horz" wrap="square" lIns="0" tIns="86734" rIns="0" bIns="0" rtlCol="0">
            <a:spAutoFit/>
          </a:bodyPr>
          <a:lstStyle/>
          <a:p>
            <a:pPr marL="20170">
              <a:spcBef>
                <a:spcPts val="683"/>
              </a:spcBef>
            </a:pPr>
            <a:r>
              <a:rPr sz="794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Sollers</a:t>
            </a:r>
            <a:r>
              <a:rPr sz="794" spc="-56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 </a:t>
            </a:r>
            <a:r>
              <a:rPr sz="794" spc="-16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Atlant</a:t>
            </a:r>
            <a:endParaRPr sz="794" dirty="0">
              <a:latin typeface="Stem Med" panose="020B0603020203020204" pitchFamily="34" charset="-52"/>
              <a:cs typeface="Stem Light"/>
            </a:endParaRPr>
          </a:p>
          <a:p>
            <a:pPr marL="24204">
              <a:spcBef>
                <a:spcPts val="524"/>
              </a:spcBef>
            </a:pPr>
            <a:r>
              <a:rPr sz="794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До</a:t>
            </a:r>
            <a:r>
              <a:rPr sz="794" spc="-16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 </a:t>
            </a:r>
            <a:r>
              <a:rPr sz="794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85</a:t>
            </a:r>
            <a:r>
              <a:rPr sz="794" spc="-8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 </a:t>
            </a:r>
            <a:r>
              <a:rPr sz="794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тыс.</a:t>
            </a:r>
            <a:r>
              <a:rPr sz="794" spc="-48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 </a:t>
            </a:r>
            <a:r>
              <a:rPr sz="794" spc="-16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шт.</a:t>
            </a:r>
            <a:r>
              <a:rPr sz="794" spc="-48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 </a:t>
            </a:r>
            <a:r>
              <a:rPr sz="794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в</a:t>
            </a:r>
            <a:r>
              <a:rPr sz="794" spc="-8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 </a:t>
            </a:r>
            <a:r>
              <a:rPr sz="794" spc="-40" dirty="0">
                <a:solidFill>
                  <a:srgbClr val="231F20"/>
                </a:solidFill>
                <a:latin typeface="Stem Med" panose="020B0603020203020204" pitchFamily="34" charset="-52"/>
                <a:cs typeface="Stem Light"/>
              </a:rPr>
              <a:t>год</a:t>
            </a:r>
            <a:endParaRPr sz="794" dirty="0">
              <a:latin typeface="Stem Med" panose="020B0603020203020204" pitchFamily="34" charset="-52"/>
              <a:cs typeface="Stem Light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284038" y="1911211"/>
            <a:ext cx="783662" cy="193756"/>
          </a:xfrm>
          <a:prstGeom prst="rect">
            <a:avLst/>
          </a:prstGeom>
        </p:spPr>
        <p:txBody>
          <a:bodyPr vert="horz" wrap="square" lIns="0" tIns="36307" rIns="0" bIns="0" rtlCol="0">
            <a:spAutoFit/>
          </a:bodyPr>
          <a:lstStyle/>
          <a:p>
            <a:pPr marL="20170" marR="8068">
              <a:lnSpc>
                <a:spcPts val="635"/>
              </a:lnSpc>
              <a:spcBef>
                <a:spcPts val="286"/>
              </a:spcBef>
            </a:pPr>
            <a:r>
              <a:rPr sz="635" b="1" dirty="0">
                <a:solidFill>
                  <a:srgbClr val="808285"/>
                </a:solidFill>
                <a:latin typeface="Stem Bold"/>
                <a:cs typeface="Stem Bold"/>
              </a:rPr>
              <a:t>Завод</a:t>
            </a:r>
            <a:r>
              <a:rPr sz="635" b="1" spc="-16" dirty="0">
                <a:solidFill>
                  <a:srgbClr val="808285"/>
                </a:solidFill>
                <a:latin typeface="Stem Bold"/>
                <a:cs typeface="Stem Bold"/>
              </a:rPr>
              <a:t> дизельных</a:t>
            </a:r>
            <a:r>
              <a:rPr sz="635" b="1" spc="794" dirty="0">
                <a:solidFill>
                  <a:srgbClr val="808285"/>
                </a:solidFill>
                <a:latin typeface="Stem Bold"/>
                <a:cs typeface="Stem Bold"/>
              </a:rPr>
              <a:t> </a:t>
            </a:r>
            <a:r>
              <a:rPr sz="635" b="1" spc="-16" dirty="0">
                <a:solidFill>
                  <a:srgbClr val="808285"/>
                </a:solidFill>
                <a:latin typeface="Stem Bold"/>
                <a:cs typeface="Stem Bold"/>
              </a:rPr>
              <a:t>двигателей</a:t>
            </a:r>
            <a:endParaRPr sz="635" dirty="0">
              <a:latin typeface="Stem"/>
              <a:cs typeface="Stem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533806" y="1927955"/>
            <a:ext cx="869352" cy="142581"/>
          </a:xfrm>
          <a:prstGeom prst="rect">
            <a:avLst/>
          </a:prstGeom>
        </p:spPr>
        <p:txBody>
          <a:bodyPr vert="horz" wrap="square" lIns="0" tIns="20171" rIns="0" bIns="0" rtlCol="0">
            <a:spAutoFit/>
          </a:bodyPr>
          <a:lstStyle/>
          <a:p>
            <a:pPr marL="20170" marR="8068">
              <a:spcBef>
                <a:spcPts val="159"/>
              </a:spcBef>
            </a:pPr>
            <a:endParaRPr sz="794" dirty="0">
              <a:latin typeface="Stem Med" panose="020B0603020203020204" pitchFamily="34" charset="-52"/>
              <a:cs typeface="Stem Light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284036" y="1089628"/>
            <a:ext cx="1545731" cy="267607"/>
          </a:xfrm>
          <a:prstGeom prst="rect">
            <a:avLst/>
          </a:prstGeom>
        </p:spPr>
        <p:txBody>
          <a:bodyPr vert="horz" wrap="square" lIns="0" tIns="21179" rIns="0" bIns="0" rtlCol="0">
            <a:spAutoFit/>
          </a:bodyPr>
          <a:lstStyle/>
          <a:p>
            <a:pPr marL="379199">
              <a:spcBef>
                <a:spcPts val="167"/>
              </a:spcBef>
            </a:pPr>
            <a:r>
              <a:rPr sz="1600" b="1" spc="-16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Елабуга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D82BF2CA-2299-483F-B3A9-17932E342D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4351" y="2711716"/>
            <a:ext cx="334068" cy="428479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0A741426-EA56-43AC-806A-386BBDC09D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8405" y="3811962"/>
            <a:ext cx="334068" cy="428479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B9110912-97AA-4F7B-94BD-602D6C6600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7701" y="843531"/>
            <a:ext cx="334068" cy="428479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D6676AF1-808F-4C2F-95AE-79CA9BBC59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40592" y="841056"/>
            <a:ext cx="334068" cy="428479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3318ABBE-B788-464D-A470-B8036CD90E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18365" y="854026"/>
            <a:ext cx="334068" cy="428479"/>
          </a:xfrm>
          <a:prstGeom prst="rect">
            <a:avLst/>
          </a:prstGeom>
        </p:spPr>
      </p:pic>
      <p:sp>
        <p:nvSpPr>
          <p:cNvPr id="97" name="object 39">
            <a:extLst>
              <a:ext uri="{FF2B5EF4-FFF2-40B4-BE49-F238E27FC236}">
                <a16:creationId xmlns:a16="http://schemas.microsoft.com/office/drawing/2014/main" id="{49C1AA58-CC4E-437E-93FE-B1E1D392E2D8}"/>
              </a:ext>
            </a:extLst>
          </p:cNvPr>
          <p:cNvSpPr/>
          <p:nvPr/>
        </p:nvSpPr>
        <p:spPr>
          <a:xfrm>
            <a:off x="1119094" y="1443765"/>
            <a:ext cx="214993" cy="109382"/>
          </a:xfrm>
          <a:custGeom>
            <a:avLst/>
            <a:gdLst/>
            <a:ahLst/>
            <a:cxnLst/>
            <a:rect l="l" t="t" r="r" b="b"/>
            <a:pathLst>
              <a:path w="72390" h="36829">
                <a:moveTo>
                  <a:pt x="72377" y="5168"/>
                </a:moveTo>
                <a:lnTo>
                  <a:pt x="71640" y="4432"/>
                </a:lnTo>
                <a:lnTo>
                  <a:pt x="69189" y="4432"/>
                </a:lnTo>
                <a:lnTo>
                  <a:pt x="69189" y="7683"/>
                </a:lnTo>
                <a:lnTo>
                  <a:pt x="69189" y="16586"/>
                </a:lnTo>
                <a:lnTo>
                  <a:pt x="67589" y="16586"/>
                </a:lnTo>
                <a:lnTo>
                  <a:pt x="67589" y="7683"/>
                </a:lnTo>
                <a:lnTo>
                  <a:pt x="69189" y="7683"/>
                </a:lnTo>
                <a:lnTo>
                  <a:pt x="69189" y="4432"/>
                </a:lnTo>
                <a:lnTo>
                  <a:pt x="67589" y="4432"/>
                </a:lnTo>
                <a:lnTo>
                  <a:pt x="67589" y="3098"/>
                </a:lnTo>
                <a:lnTo>
                  <a:pt x="67589" y="698"/>
                </a:lnTo>
                <a:lnTo>
                  <a:pt x="66903" y="0"/>
                </a:lnTo>
                <a:lnTo>
                  <a:pt x="66078" y="0"/>
                </a:lnTo>
                <a:lnTo>
                  <a:pt x="66078" y="23380"/>
                </a:lnTo>
                <a:lnTo>
                  <a:pt x="66078" y="25133"/>
                </a:lnTo>
                <a:lnTo>
                  <a:pt x="62865" y="25133"/>
                </a:lnTo>
                <a:lnTo>
                  <a:pt x="62369" y="24244"/>
                </a:lnTo>
                <a:lnTo>
                  <a:pt x="61506" y="22694"/>
                </a:lnTo>
                <a:lnTo>
                  <a:pt x="60756" y="22250"/>
                </a:lnTo>
                <a:lnTo>
                  <a:pt x="60756" y="31483"/>
                </a:lnTo>
                <a:lnTo>
                  <a:pt x="58661" y="33578"/>
                </a:lnTo>
                <a:lnTo>
                  <a:pt x="53505" y="33578"/>
                </a:lnTo>
                <a:lnTo>
                  <a:pt x="51422" y="31483"/>
                </a:lnTo>
                <a:lnTo>
                  <a:pt x="51422" y="29248"/>
                </a:lnTo>
                <a:lnTo>
                  <a:pt x="51422" y="27355"/>
                </a:lnTo>
                <a:lnTo>
                  <a:pt x="51447" y="26301"/>
                </a:lnTo>
                <a:lnTo>
                  <a:pt x="53505" y="24244"/>
                </a:lnTo>
                <a:lnTo>
                  <a:pt x="58661" y="24244"/>
                </a:lnTo>
                <a:lnTo>
                  <a:pt x="60731" y="26301"/>
                </a:lnTo>
                <a:lnTo>
                  <a:pt x="60756" y="31483"/>
                </a:lnTo>
                <a:lnTo>
                  <a:pt x="60756" y="22250"/>
                </a:lnTo>
                <a:lnTo>
                  <a:pt x="58902" y="21145"/>
                </a:lnTo>
                <a:lnTo>
                  <a:pt x="52349" y="21145"/>
                </a:lnTo>
                <a:lnTo>
                  <a:pt x="49225" y="23761"/>
                </a:lnTo>
                <a:lnTo>
                  <a:pt x="48501" y="27355"/>
                </a:lnTo>
                <a:lnTo>
                  <a:pt x="26416" y="27355"/>
                </a:lnTo>
                <a:lnTo>
                  <a:pt x="25539" y="25984"/>
                </a:lnTo>
                <a:lnTo>
                  <a:pt x="20040" y="16738"/>
                </a:lnTo>
                <a:lnTo>
                  <a:pt x="8648" y="16738"/>
                </a:lnTo>
                <a:lnTo>
                  <a:pt x="7962" y="17437"/>
                </a:lnTo>
                <a:lnTo>
                  <a:pt x="8026" y="19215"/>
                </a:lnTo>
                <a:lnTo>
                  <a:pt x="8648" y="19850"/>
                </a:lnTo>
                <a:lnTo>
                  <a:pt x="18288" y="19850"/>
                </a:lnTo>
                <a:lnTo>
                  <a:pt x="21932" y="25984"/>
                </a:lnTo>
                <a:lnTo>
                  <a:pt x="19659" y="25984"/>
                </a:lnTo>
                <a:lnTo>
                  <a:pt x="18935" y="24244"/>
                </a:lnTo>
                <a:lnTo>
                  <a:pt x="18478" y="23101"/>
                </a:lnTo>
                <a:lnTo>
                  <a:pt x="17170" y="22199"/>
                </a:lnTo>
                <a:lnTo>
                  <a:pt x="17170" y="31483"/>
                </a:lnTo>
                <a:lnTo>
                  <a:pt x="15074" y="33578"/>
                </a:lnTo>
                <a:lnTo>
                  <a:pt x="9918" y="33578"/>
                </a:lnTo>
                <a:lnTo>
                  <a:pt x="7823" y="31483"/>
                </a:lnTo>
                <a:lnTo>
                  <a:pt x="7823" y="27711"/>
                </a:lnTo>
                <a:lnTo>
                  <a:pt x="7848" y="26301"/>
                </a:lnTo>
                <a:lnTo>
                  <a:pt x="17170" y="31483"/>
                </a:lnTo>
                <a:lnTo>
                  <a:pt x="17170" y="22199"/>
                </a:lnTo>
                <a:lnTo>
                  <a:pt x="15646" y="21145"/>
                </a:lnTo>
                <a:lnTo>
                  <a:pt x="9931" y="21145"/>
                </a:lnTo>
                <a:lnTo>
                  <a:pt x="7607" y="22377"/>
                </a:lnTo>
                <a:lnTo>
                  <a:pt x="6146" y="24460"/>
                </a:lnTo>
                <a:lnTo>
                  <a:pt x="3111" y="24460"/>
                </a:lnTo>
                <a:lnTo>
                  <a:pt x="3149" y="24244"/>
                </a:lnTo>
                <a:lnTo>
                  <a:pt x="6096" y="22618"/>
                </a:lnTo>
                <a:lnTo>
                  <a:pt x="6400" y="21945"/>
                </a:lnTo>
                <a:lnTo>
                  <a:pt x="6248" y="21145"/>
                </a:lnTo>
                <a:lnTo>
                  <a:pt x="6121" y="20586"/>
                </a:lnTo>
                <a:lnTo>
                  <a:pt x="5588" y="20116"/>
                </a:lnTo>
                <a:lnTo>
                  <a:pt x="4978" y="20053"/>
                </a:lnTo>
                <a:lnTo>
                  <a:pt x="4813" y="19850"/>
                </a:lnTo>
                <a:lnTo>
                  <a:pt x="4699" y="19659"/>
                </a:lnTo>
                <a:lnTo>
                  <a:pt x="4584" y="19126"/>
                </a:lnTo>
                <a:lnTo>
                  <a:pt x="4686" y="16586"/>
                </a:lnTo>
                <a:lnTo>
                  <a:pt x="4953" y="15862"/>
                </a:lnTo>
                <a:lnTo>
                  <a:pt x="5219" y="15557"/>
                </a:lnTo>
                <a:lnTo>
                  <a:pt x="24231" y="13982"/>
                </a:lnTo>
                <a:lnTo>
                  <a:pt x="24472" y="13893"/>
                </a:lnTo>
                <a:lnTo>
                  <a:pt x="24688" y="13754"/>
                </a:lnTo>
                <a:lnTo>
                  <a:pt x="48374" y="13754"/>
                </a:lnTo>
                <a:lnTo>
                  <a:pt x="49072" y="13055"/>
                </a:lnTo>
                <a:lnTo>
                  <a:pt x="49072" y="10642"/>
                </a:lnTo>
                <a:lnTo>
                  <a:pt x="49072" y="3098"/>
                </a:lnTo>
                <a:lnTo>
                  <a:pt x="64477" y="3098"/>
                </a:lnTo>
                <a:lnTo>
                  <a:pt x="64477" y="21551"/>
                </a:lnTo>
                <a:lnTo>
                  <a:pt x="64643" y="21945"/>
                </a:lnTo>
                <a:lnTo>
                  <a:pt x="66078" y="23380"/>
                </a:lnTo>
                <a:lnTo>
                  <a:pt x="66078" y="0"/>
                </a:lnTo>
                <a:lnTo>
                  <a:pt x="45974" y="0"/>
                </a:lnTo>
                <a:lnTo>
                  <a:pt x="45974" y="3098"/>
                </a:lnTo>
                <a:lnTo>
                  <a:pt x="45974" y="10642"/>
                </a:lnTo>
                <a:lnTo>
                  <a:pt x="27216" y="10642"/>
                </a:lnTo>
                <a:lnTo>
                  <a:pt x="33083" y="3098"/>
                </a:lnTo>
                <a:lnTo>
                  <a:pt x="45974" y="3098"/>
                </a:lnTo>
                <a:lnTo>
                  <a:pt x="45974" y="0"/>
                </a:lnTo>
                <a:lnTo>
                  <a:pt x="31826" y="0"/>
                </a:lnTo>
                <a:lnTo>
                  <a:pt x="31381" y="215"/>
                </a:lnTo>
                <a:lnTo>
                  <a:pt x="23050" y="10960"/>
                </a:lnTo>
                <a:lnTo>
                  <a:pt x="5219" y="12446"/>
                </a:lnTo>
                <a:lnTo>
                  <a:pt x="4102" y="12484"/>
                </a:lnTo>
                <a:lnTo>
                  <a:pt x="3175" y="13004"/>
                </a:lnTo>
                <a:lnTo>
                  <a:pt x="2552" y="13982"/>
                </a:lnTo>
                <a:lnTo>
                  <a:pt x="1320" y="15824"/>
                </a:lnTo>
                <a:lnTo>
                  <a:pt x="1206" y="19443"/>
                </a:lnTo>
                <a:lnTo>
                  <a:pt x="2095" y="21272"/>
                </a:lnTo>
                <a:lnTo>
                  <a:pt x="330" y="22237"/>
                </a:lnTo>
                <a:lnTo>
                  <a:pt x="88" y="22618"/>
                </a:lnTo>
                <a:lnTo>
                  <a:pt x="0" y="27025"/>
                </a:lnTo>
                <a:lnTo>
                  <a:pt x="698" y="27724"/>
                </a:lnTo>
                <a:lnTo>
                  <a:pt x="4813" y="27724"/>
                </a:lnTo>
                <a:lnTo>
                  <a:pt x="4711" y="33210"/>
                </a:lnTo>
                <a:lnTo>
                  <a:pt x="8204" y="36690"/>
                </a:lnTo>
                <a:lnTo>
                  <a:pt x="16675" y="36690"/>
                </a:lnTo>
                <a:lnTo>
                  <a:pt x="19875" y="33578"/>
                </a:lnTo>
                <a:lnTo>
                  <a:pt x="20091" y="33375"/>
                </a:lnTo>
                <a:lnTo>
                  <a:pt x="20256" y="29248"/>
                </a:lnTo>
                <a:lnTo>
                  <a:pt x="24371" y="29248"/>
                </a:lnTo>
                <a:lnTo>
                  <a:pt x="25285" y="30073"/>
                </a:lnTo>
                <a:lnTo>
                  <a:pt x="26238" y="30467"/>
                </a:lnTo>
                <a:lnTo>
                  <a:pt x="48501" y="30467"/>
                </a:lnTo>
                <a:lnTo>
                  <a:pt x="49225" y="34061"/>
                </a:lnTo>
                <a:lnTo>
                  <a:pt x="52349" y="36690"/>
                </a:lnTo>
                <a:lnTo>
                  <a:pt x="60388" y="36690"/>
                </a:lnTo>
                <a:lnTo>
                  <a:pt x="63500" y="33578"/>
                </a:lnTo>
                <a:lnTo>
                  <a:pt x="63868" y="33210"/>
                </a:lnTo>
                <a:lnTo>
                  <a:pt x="63842" y="28384"/>
                </a:lnTo>
                <a:lnTo>
                  <a:pt x="68529" y="28384"/>
                </a:lnTo>
                <a:lnTo>
                  <a:pt x="69202" y="27724"/>
                </a:lnTo>
                <a:lnTo>
                  <a:pt x="69176" y="25133"/>
                </a:lnTo>
                <a:lnTo>
                  <a:pt x="69151" y="22237"/>
                </a:lnTo>
                <a:lnTo>
                  <a:pt x="69024" y="21920"/>
                </a:lnTo>
                <a:lnTo>
                  <a:pt x="67678" y="20586"/>
                </a:lnTo>
                <a:lnTo>
                  <a:pt x="67589" y="19824"/>
                </a:lnTo>
                <a:lnTo>
                  <a:pt x="71196" y="19850"/>
                </a:lnTo>
                <a:lnTo>
                  <a:pt x="71602" y="19659"/>
                </a:lnTo>
                <a:lnTo>
                  <a:pt x="71780" y="19443"/>
                </a:lnTo>
                <a:lnTo>
                  <a:pt x="72161" y="19126"/>
                </a:lnTo>
                <a:lnTo>
                  <a:pt x="72301" y="18834"/>
                </a:lnTo>
                <a:lnTo>
                  <a:pt x="72301" y="16586"/>
                </a:lnTo>
                <a:lnTo>
                  <a:pt x="72301" y="7683"/>
                </a:lnTo>
                <a:lnTo>
                  <a:pt x="72377" y="516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2144"/>
          </a:p>
        </p:txBody>
      </p:sp>
      <p:sp>
        <p:nvSpPr>
          <p:cNvPr id="98" name="object 50">
            <a:extLst>
              <a:ext uri="{FF2B5EF4-FFF2-40B4-BE49-F238E27FC236}">
                <a16:creationId xmlns:a16="http://schemas.microsoft.com/office/drawing/2014/main" id="{E9D267E9-1367-48E3-8C13-AD6E2A6B2EBA}"/>
              </a:ext>
            </a:extLst>
          </p:cNvPr>
          <p:cNvSpPr/>
          <p:nvPr/>
        </p:nvSpPr>
        <p:spPr>
          <a:xfrm>
            <a:off x="1163959" y="1600752"/>
            <a:ext cx="165959" cy="165959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35433" y="40132"/>
                </a:moveTo>
                <a:lnTo>
                  <a:pt x="34721" y="39420"/>
                </a:lnTo>
                <a:lnTo>
                  <a:pt x="21018" y="39420"/>
                </a:lnTo>
                <a:lnTo>
                  <a:pt x="20307" y="40132"/>
                </a:lnTo>
                <a:lnTo>
                  <a:pt x="20307" y="41897"/>
                </a:lnTo>
                <a:lnTo>
                  <a:pt x="21018" y="42608"/>
                </a:lnTo>
                <a:lnTo>
                  <a:pt x="33832" y="42608"/>
                </a:lnTo>
                <a:lnTo>
                  <a:pt x="34721" y="42608"/>
                </a:lnTo>
                <a:lnTo>
                  <a:pt x="35433" y="41897"/>
                </a:lnTo>
                <a:lnTo>
                  <a:pt x="35433" y="40132"/>
                </a:lnTo>
                <a:close/>
              </a:path>
              <a:path w="55879" h="55880">
                <a:moveTo>
                  <a:pt x="46037" y="15697"/>
                </a:moveTo>
                <a:lnTo>
                  <a:pt x="41351" y="9245"/>
                </a:lnTo>
                <a:lnTo>
                  <a:pt x="34912" y="5969"/>
                </a:lnTo>
                <a:lnTo>
                  <a:pt x="27863" y="5969"/>
                </a:lnTo>
                <a:lnTo>
                  <a:pt x="19354" y="7721"/>
                </a:lnTo>
                <a:lnTo>
                  <a:pt x="12382" y="12471"/>
                </a:lnTo>
                <a:lnTo>
                  <a:pt x="7683" y="19494"/>
                </a:lnTo>
                <a:lnTo>
                  <a:pt x="5956" y="28092"/>
                </a:lnTo>
                <a:lnTo>
                  <a:pt x="5956" y="29705"/>
                </a:lnTo>
                <a:lnTo>
                  <a:pt x="9144" y="39014"/>
                </a:lnTo>
                <a:lnTo>
                  <a:pt x="9728" y="39014"/>
                </a:lnTo>
                <a:lnTo>
                  <a:pt x="10210" y="38963"/>
                </a:lnTo>
                <a:lnTo>
                  <a:pt x="11226" y="38455"/>
                </a:lnTo>
                <a:lnTo>
                  <a:pt x="11544" y="37490"/>
                </a:lnTo>
                <a:lnTo>
                  <a:pt x="10452" y="35306"/>
                </a:lnTo>
                <a:lnTo>
                  <a:pt x="9931" y="33794"/>
                </a:lnTo>
                <a:lnTo>
                  <a:pt x="9296" y="30861"/>
                </a:lnTo>
                <a:lnTo>
                  <a:pt x="9144" y="29476"/>
                </a:lnTo>
                <a:lnTo>
                  <a:pt x="9144" y="28092"/>
                </a:lnTo>
                <a:lnTo>
                  <a:pt x="10617" y="20739"/>
                </a:lnTo>
                <a:lnTo>
                  <a:pt x="14643" y="14719"/>
                </a:lnTo>
                <a:lnTo>
                  <a:pt x="20586" y="10655"/>
                </a:lnTo>
                <a:lnTo>
                  <a:pt x="27863" y="9156"/>
                </a:lnTo>
                <a:lnTo>
                  <a:pt x="33870" y="9156"/>
                </a:lnTo>
                <a:lnTo>
                  <a:pt x="39382" y="11963"/>
                </a:lnTo>
                <a:lnTo>
                  <a:pt x="43472" y="17564"/>
                </a:lnTo>
                <a:lnTo>
                  <a:pt x="44475" y="17729"/>
                </a:lnTo>
                <a:lnTo>
                  <a:pt x="45885" y="16700"/>
                </a:lnTo>
                <a:lnTo>
                  <a:pt x="46037" y="15697"/>
                </a:lnTo>
                <a:close/>
              </a:path>
              <a:path w="55879" h="55880">
                <a:moveTo>
                  <a:pt x="49758" y="26238"/>
                </a:moveTo>
                <a:lnTo>
                  <a:pt x="49555" y="24434"/>
                </a:lnTo>
                <a:lnTo>
                  <a:pt x="48920" y="21856"/>
                </a:lnTo>
                <a:lnTo>
                  <a:pt x="48133" y="21323"/>
                </a:lnTo>
                <a:lnTo>
                  <a:pt x="46342" y="21755"/>
                </a:lnTo>
                <a:lnTo>
                  <a:pt x="45808" y="22618"/>
                </a:lnTo>
                <a:lnTo>
                  <a:pt x="46393" y="24942"/>
                </a:lnTo>
                <a:lnTo>
                  <a:pt x="46570" y="26504"/>
                </a:lnTo>
                <a:lnTo>
                  <a:pt x="46570" y="31305"/>
                </a:lnTo>
                <a:lnTo>
                  <a:pt x="45935" y="34213"/>
                </a:lnTo>
                <a:lnTo>
                  <a:pt x="44297" y="37490"/>
                </a:lnTo>
                <a:lnTo>
                  <a:pt x="44615" y="38455"/>
                </a:lnTo>
                <a:lnTo>
                  <a:pt x="45631" y="38963"/>
                </a:lnTo>
                <a:lnTo>
                  <a:pt x="45872" y="39014"/>
                </a:lnTo>
                <a:lnTo>
                  <a:pt x="46113" y="39014"/>
                </a:lnTo>
                <a:lnTo>
                  <a:pt x="46697" y="39014"/>
                </a:lnTo>
                <a:lnTo>
                  <a:pt x="47256" y="38696"/>
                </a:lnTo>
                <a:lnTo>
                  <a:pt x="49009" y="35179"/>
                </a:lnTo>
                <a:lnTo>
                  <a:pt x="49758" y="31800"/>
                </a:lnTo>
                <a:lnTo>
                  <a:pt x="49758" y="26238"/>
                </a:lnTo>
                <a:close/>
              </a:path>
              <a:path w="55879" h="55880">
                <a:moveTo>
                  <a:pt x="55727" y="27863"/>
                </a:moveTo>
                <a:lnTo>
                  <a:pt x="53530" y="17030"/>
                </a:lnTo>
                <a:lnTo>
                  <a:pt x="52539" y="15570"/>
                </a:lnTo>
                <a:lnTo>
                  <a:pt x="52539" y="27863"/>
                </a:lnTo>
                <a:lnTo>
                  <a:pt x="50596" y="37465"/>
                </a:lnTo>
                <a:lnTo>
                  <a:pt x="45313" y="45313"/>
                </a:lnTo>
                <a:lnTo>
                  <a:pt x="37465" y="50609"/>
                </a:lnTo>
                <a:lnTo>
                  <a:pt x="27863" y="52552"/>
                </a:lnTo>
                <a:lnTo>
                  <a:pt x="18262" y="50609"/>
                </a:lnTo>
                <a:lnTo>
                  <a:pt x="10426" y="45313"/>
                </a:lnTo>
                <a:lnTo>
                  <a:pt x="5130" y="37465"/>
                </a:lnTo>
                <a:lnTo>
                  <a:pt x="3187" y="27863"/>
                </a:lnTo>
                <a:lnTo>
                  <a:pt x="5130" y="18275"/>
                </a:lnTo>
                <a:lnTo>
                  <a:pt x="10426" y="10426"/>
                </a:lnTo>
                <a:lnTo>
                  <a:pt x="18262" y="5130"/>
                </a:lnTo>
                <a:lnTo>
                  <a:pt x="27863" y="3187"/>
                </a:lnTo>
                <a:lnTo>
                  <a:pt x="37465" y="5130"/>
                </a:lnTo>
                <a:lnTo>
                  <a:pt x="45313" y="10426"/>
                </a:lnTo>
                <a:lnTo>
                  <a:pt x="49441" y="16573"/>
                </a:lnTo>
                <a:lnTo>
                  <a:pt x="48717" y="16865"/>
                </a:lnTo>
                <a:lnTo>
                  <a:pt x="33540" y="23672"/>
                </a:lnTo>
                <a:lnTo>
                  <a:pt x="31381" y="21501"/>
                </a:lnTo>
                <a:lnTo>
                  <a:pt x="31051" y="21501"/>
                </a:lnTo>
                <a:lnTo>
                  <a:pt x="31051" y="26162"/>
                </a:lnTo>
                <a:lnTo>
                  <a:pt x="31051" y="29629"/>
                </a:lnTo>
                <a:lnTo>
                  <a:pt x="29616" y="31051"/>
                </a:lnTo>
                <a:lnTo>
                  <a:pt x="26111" y="31051"/>
                </a:lnTo>
                <a:lnTo>
                  <a:pt x="24676" y="29629"/>
                </a:lnTo>
                <a:lnTo>
                  <a:pt x="24676" y="26123"/>
                </a:lnTo>
                <a:lnTo>
                  <a:pt x="26111" y="24688"/>
                </a:lnTo>
                <a:lnTo>
                  <a:pt x="29616" y="24688"/>
                </a:lnTo>
                <a:lnTo>
                  <a:pt x="31026" y="26098"/>
                </a:lnTo>
                <a:lnTo>
                  <a:pt x="31051" y="21501"/>
                </a:lnTo>
                <a:lnTo>
                  <a:pt x="24345" y="21501"/>
                </a:lnTo>
                <a:lnTo>
                  <a:pt x="21488" y="24371"/>
                </a:lnTo>
                <a:lnTo>
                  <a:pt x="21488" y="28994"/>
                </a:lnTo>
                <a:lnTo>
                  <a:pt x="15671" y="31534"/>
                </a:lnTo>
                <a:lnTo>
                  <a:pt x="15303" y="32486"/>
                </a:lnTo>
                <a:lnTo>
                  <a:pt x="15925" y="33883"/>
                </a:lnTo>
                <a:lnTo>
                  <a:pt x="16510" y="34239"/>
                </a:lnTo>
                <a:lnTo>
                  <a:pt x="17119" y="34239"/>
                </a:lnTo>
                <a:lnTo>
                  <a:pt x="17335" y="34239"/>
                </a:lnTo>
                <a:lnTo>
                  <a:pt x="17551" y="34201"/>
                </a:lnTo>
                <a:lnTo>
                  <a:pt x="17754" y="34099"/>
                </a:lnTo>
                <a:lnTo>
                  <a:pt x="22225" y="32143"/>
                </a:lnTo>
                <a:lnTo>
                  <a:pt x="24345" y="34239"/>
                </a:lnTo>
                <a:lnTo>
                  <a:pt x="31381" y="34239"/>
                </a:lnTo>
                <a:lnTo>
                  <a:pt x="34239" y="31394"/>
                </a:lnTo>
                <a:lnTo>
                  <a:pt x="34239" y="31051"/>
                </a:lnTo>
                <a:lnTo>
                  <a:pt x="34239" y="26860"/>
                </a:lnTo>
                <a:lnTo>
                  <a:pt x="50825" y="19418"/>
                </a:lnTo>
                <a:lnTo>
                  <a:pt x="52539" y="27863"/>
                </a:lnTo>
                <a:lnTo>
                  <a:pt x="52539" y="15570"/>
                </a:lnTo>
                <a:lnTo>
                  <a:pt x="47561" y="8178"/>
                </a:lnTo>
                <a:lnTo>
                  <a:pt x="40170" y="3187"/>
                </a:lnTo>
                <a:lnTo>
                  <a:pt x="38696" y="2197"/>
                </a:lnTo>
                <a:lnTo>
                  <a:pt x="27863" y="0"/>
                </a:lnTo>
                <a:lnTo>
                  <a:pt x="17030" y="2197"/>
                </a:lnTo>
                <a:lnTo>
                  <a:pt x="8166" y="8178"/>
                </a:lnTo>
                <a:lnTo>
                  <a:pt x="2197" y="17030"/>
                </a:lnTo>
                <a:lnTo>
                  <a:pt x="0" y="27863"/>
                </a:lnTo>
                <a:lnTo>
                  <a:pt x="2197" y="38709"/>
                </a:lnTo>
                <a:lnTo>
                  <a:pt x="8166" y="47574"/>
                </a:lnTo>
                <a:lnTo>
                  <a:pt x="17030" y="53555"/>
                </a:lnTo>
                <a:lnTo>
                  <a:pt x="27863" y="55740"/>
                </a:lnTo>
                <a:lnTo>
                  <a:pt x="38696" y="53555"/>
                </a:lnTo>
                <a:lnTo>
                  <a:pt x="40170" y="52552"/>
                </a:lnTo>
                <a:lnTo>
                  <a:pt x="47561" y="47574"/>
                </a:lnTo>
                <a:lnTo>
                  <a:pt x="53530" y="38709"/>
                </a:lnTo>
                <a:lnTo>
                  <a:pt x="55727" y="27863"/>
                </a:lnTo>
                <a:close/>
              </a:path>
            </a:pathLst>
          </a:custGeom>
          <a:solidFill>
            <a:srgbClr val="121616"/>
          </a:solidFill>
        </p:spPr>
        <p:txBody>
          <a:bodyPr wrap="square" lIns="0" tIns="0" rIns="0" bIns="0" rtlCol="0"/>
          <a:lstStyle/>
          <a:p>
            <a:endParaRPr sz="2144"/>
          </a:p>
        </p:txBody>
      </p:sp>
      <p:sp>
        <p:nvSpPr>
          <p:cNvPr id="99" name="object 44">
            <a:extLst>
              <a:ext uri="{FF2B5EF4-FFF2-40B4-BE49-F238E27FC236}">
                <a16:creationId xmlns:a16="http://schemas.microsoft.com/office/drawing/2014/main" id="{42A017A2-40EF-41F8-A19A-D58312FE47E9}"/>
              </a:ext>
            </a:extLst>
          </p:cNvPr>
          <p:cNvSpPr/>
          <p:nvPr/>
        </p:nvSpPr>
        <p:spPr>
          <a:xfrm>
            <a:off x="1163190" y="2099015"/>
            <a:ext cx="180889" cy="153365"/>
          </a:xfrm>
          <a:custGeom>
            <a:avLst/>
            <a:gdLst/>
            <a:ahLst/>
            <a:cxnLst/>
            <a:rect l="l" t="t" r="r" b="b"/>
            <a:pathLst>
              <a:path w="58420" h="49529">
                <a:moveTo>
                  <a:pt x="11252" y="48399"/>
                </a:moveTo>
                <a:lnTo>
                  <a:pt x="9194" y="36906"/>
                </a:lnTo>
                <a:lnTo>
                  <a:pt x="10261" y="30492"/>
                </a:lnTo>
                <a:lnTo>
                  <a:pt x="9677" y="29667"/>
                </a:lnTo>
                <a:lnTo>
                  <a:pt x="7937" y="29425"/>
                </a:lnTo>
                <a:lnTo>
                  <a:pt x="7112" y="29959"/>
                </a:lnTo>
                <a:lnTo>
                  <a:pt x="5956" y="36918"/>
                </a:lnTo>
                <a:lnTo>
                  <a:pt x="8102" y="48869"/>
                </a:lnTo>
                <a:lnTo>
                  <a:pt x="8763" y="49403"/>
                </a:lnTo>
                <a:lnTo>
                  <a:pt x="9525" y="49403"/>
                </a:lnTo>
                <a:lnTo>
                  <a:pt x="10680" y="49212"/>
                </a:lnTo>
                <a:lnTo>
                  <a:pt x="11252" y="48399"/>
                </a:lnTo>
                <a:close/>
              </a:path>
              <a:path w="58420" h="49529">
                <a:moveTo>
                  <a:pt x="58305" y="7086"/>
                </a:moveTo>
                <a:lnTo>
                  <a:pt x="56375" y="5156"/>
                </a:lnTo>
                <a:lnTo>
                  <a:pt x="55118" y="3898"/>
                </a:lnTo>
                <a:lnTo>
                  <a:pt x="55118" y="8851"/>
                </a:lnTo>
                <a:lnTo>
                  <a:pt x="55118" y="17932"/>
                </a:lnTo>
                <a:lnTo>
                  <a:pt x="51422" y="21628"/>
                </a:lnTo>
                <a:lnTo>
                  <a:pt x="42341" y="21628"/>
                </a:lnTo>
                <a:lnTo>
                  <a:pt x="38646" y="17932"/>
                </a:lnTo>
                <a:lnTo>
                  <a:pt x="38646" y="8851"/>
                </a:lnTo>
                <a:lnTo>
                  <a:pt x="42341" y="5156"/>
                </a:lnTo>
                <a:lnTo>
                  <a:pt x="51422" y="5156"/>
                </a:lnTo>
                <a:lnTo>
                  <a:pt x="55118" y="8851"/>
                </a:lnTo>
                <a:lnTo>
                  <a:pt x="55118" y="3898"/>
                </a:lnTo>
                <a:lnTo>
                  <a:pt x="53187" y="1968"/>
                </a:lnTo>
                <a:lnTo>
                  <a:pt x="40589" y="1968"/>
                </a:lnTo>
                <a:lnTo>
                  <a:pt x="39624" y="2933"/>
                </a:lnTo>
                <a:lnTo>
                  <a:pt x="39624" y="711"/>
                </a:lnTo>
                <a:lnTo>
                  <a:pt x="38912" y="0"/>
                </a:lnTo>
                <a:lnTo>
                  <a:pt x="31242" y="0"/>
                </a:lnTo>
                <a:lnTo>
                  <a:pt x="30530" y="711"/>
                </a:lnTo>
                <a:lnTo>
                  <a:pt x="30530" y="23126"/>
                </a:lnTo>
                <a:lnTo>
                  <a:pt x="31242" y="23837"/>
                </a:lnTo>
                <a:lnTo>
                  <a:pt x="31889" y="23837"/>
                </a:lnTo>
                <a:lnTo>
                  <a:pt x="31521" y="24206"/>
                </a:lnTo>
                <a:lnTo>
                  <a:pt x="31521" y="28143"/>
                </a:lnTo>
                <a:lnTo>
                  <a:pt x="33108" y="29743"/>
                </a:lnTo>
                <a:lnTo>
                  <a:pt x="37045" y="29743"/>
                </a:lnTo>
                <a:lnTo>
                  <a:pt x="38633" y="28143"/>
                </a:lnTo>
                <a:lnTo>
                  <a:pt x="38633" y="26581"/>
                </a:lnTo>
                <a:lnTo>
                  <a:pt x="38633" y="25806"/>
                </a:lnTo>
                <a:lnTo>
                  <a:pt x="38633" y="24206"/>
                </a:lnTo>
                <a:lnTo>
                  <a:pt x="37045" y="22618"/>
                </a:lnTo>
                <a:lnTo>
                  <a:pt x="35445" y="22618"/>
                </a:lnTo>
                <a:lnTo>
                  <a:pt x="35445" y="25984"/>
                </a:lnTo>
                <a:lnTo>
                  <a:pt x="35445" y="26581"/>
                </a:lnTo>
                <a:lnTo>
                  <a:pt x="34709" y="26581"/>
                </a:lnTo>
                <a:lnTo>
                  <a:pt x="34709" y="25984"/>
                </a:lnTo>
                <a:lnTo>
                  <a:pt x="34874" y="25806"/>
                </a:lnTo>
                <a:lnTo>
                  <a:pt x="35280" y="25806"/>
                </a:lnTo>
                <a:lnTo>
                  <a:pt x="35445" y="25984"/>
                </a:lnTo>
                <a:lnTo>
                  <a:pt x="35445" y="22618"/>
                </a:lnTo>
                <a:lnTo>
                  <a:pt x="33731" y="22618"/>
                </a:lnTo>
                <a:lnTo>
                  <a:pt x="33731" y="3187"/>
                </a:lnTo>
                <a:lnTo>
                  <a:pt x="36563" y="3187"/>
                </a:lnTo>
                <a:lnTo>
                  <a:pt x="36804" y="3759"/>
                </a:lnTo>
                <a:lnTo>
                  <a:pt x="37376" y="4178"/>
                </a:lnTo>
                <a:lnTo>
                  <a:pt x="38366" y="4178"/>
                </a:lnTo>
                <a:lnTo>
                  <a:pt x="35458" y="7086"/>
                </a:lnTo>
                <a:lnTo>
                  <a:pt x="35458" y="19685"/>
                </a:lnTo>
                <a:lnTo>
                  <a:pt x="40589" y="24815"/>
                </a:lnTo>
                <a:lnTo>
                  <a:pt x="50914" y="24815"/>
                </a:lnTo>
                <a:lnTo>
                  <a:pt x="50063" y="25666"/>
                </a:lnTo>
                <a:lnTo>
                  <a:pt x="50050" y="26670"/>
                </a:lnTo>
                <a:lnTo>
                  <a:pt x="53479" y="30111"/>
                </a:lnTo>
                <a:lnTo>
                  <a:pt x="38036" y="45554"/>
                </a:lnTo>
                <a:lnTo>
                  <a:pt x="29870" y="37388"/>
                </a:lnTo>
                <a:lnTo>
                  <a:pt x="31877" y="35623"/>
                </a:lnTo>
                <a:lnTo>
                  <a:pt x="31940" y="34620"/>
                </a:lnTo>
                <a:lnTo>
                  <a:pt x="30772" y="33312"/>
                </a:lnTo>
                <a:lnTo>
                  <a:pt x="29768" y="33248"/>
                </a:lnTo>
                <a:lnTo>
                  <a:pt x="29095" y="33820"/>
                </a:lnTo>
                <a:lnTo>
                  <a:pt x="26695" y="35941"/>
                </a:lnTo>
                <a:lnTo>
                  <a:pt x="25095" y="34505"/>
                </a:lnTo>
                <a:lnTo>
                  <a:pt x="27990" y="31610"/>
                </a:lnTo>
                <a:lnTo>
                  <a:pt x="27990" y="30607"/>
                </a:lnTo>
                <a:lnTo>
                  <a:pt x="26746" y="29362"/>
                </a:lnTo>
                <a:lnTo>
                  <a:pt x="25730" y="29349"/>
                </a:lnTo>
                <a:lnTo>
                  <a:pt x="23710" y="31369"/>
                </a:lnTo>
                <a:lnTo>
                  <a:pt x="23596" y="31115"/>
                </a:lnTo>
                <a:lnTo>
                  <a:pt x="18986" y="26708"/>
                </a:lnTo>
                <a:lnTo>
                  <a:pt x="18986" y="21361"/>
                </a:lnTo>
                <a:lnTo>
                  <a:pt x="18262" y="20650"/>
                </a:lnTo>
                <a:lnTo>
                  <a:pt x="16510" y="20650"/>
                </a:lnTo>
                <a:lnTo>
                  <a:pt x="15786" y="21361"/>
                </a:lnTo>
                <a:lnTo>
                  <a:pt x="15786" y="25946"/>
                </a:lnTo>
                <a:lnTo>
                  <a:pt x="11264" y="25590"/>
                </a:lnTo>
                <a:lnTo>
                  <a:pt x="13436" y="21704"/>
                </a:lnTo>
                <a:lnTo>
                  <a:pt x="29959" y="5041"/>
                </a:lnTo>
                <a:lnTo>
                  <a:pt x="29959" y="4038"/>
                </a:lnTo>
                <a:lnTo>
                  <a:pt x="28714" y="2781"/>
                </a:lnTo>
                <a:lnTo>
                  <a:pt x="27686" y="2819"/>
                </a:lnTo>
                <a:lnTo>
                  <a:pt x="11010" y="19621"/>
                </a:lnTo>
                <a:lnTo>
                  <a:pt x="9385" y="22491"/>
                </a:lnTo>
                <a:lnTo>
                  <a:pt x="4102" y="25133"/>
                </a:lnTo>
                <a:lnTo>
                  <a:pt x="1917" y="28333"/>
                </a:lnTo>
                <a:lnTo>
                  <a:pt x="0" y="48526"/>
                </a:lnTo>
                <a:lnTo>
                  <a:pt x="635" y="49314"/>
                </a:lnTo>
                <a:lnTo>
                  <a:pt x="1663" y="49403"/>
                </a:lnTo>
                <a:lnTo>
                  <a:pt x="2476" y="49403"/>
                </a:lnTo>
                <a:lnTo>
                  <a:pt x="3175" y="48780"/>
                </a:lnTo>
                <a:lnTo>
                  <a:pt x="4978" y="29730"/>
                </a:lnTo>
                <a:lnTo>
                  <a:pt x="6502" y="27495"/>
                </a:lnTo>
                <a:lnTo>
                  <a:pt x="6997" y="27254"/>
                </a:lnTo>
                <a:lnTo>
                  <a:pt x="7518" y="28219"/>
                </a:lnTo>
                <a:lnTo>
                  <a:pt x="8001" y="28536"/>
                </a:lnTo>
                <a:lnTo>
                  <a:pt x="17018" y="29235"/>
                </a:lnTo>
                <a:lnTo>
                  <a:pt x="20916" y="32969"/>
                </a:lnTo>
                <a:lnTo>
                  <a:pt x="21780" y="35534"/>
                </a:lnTo>
                <a:lnTo>
                  <a:pt x="22021" y="36017"/>
                </a:lnTo>
                <a:lnTo>
                  <a:pt x="26022" y="39598"/>
                </a:lnTo>
                <a:lnTo>
                  <a:pt x="26466" y="39789"/>
                </a:lnTo>
                <a:lnTo>
                  <a:pt x="27609" y="39636"/>
                </a:lnTo>
                <a:lnTo>
                  <a:pt x="37198" y="49225"/>
                </a:lnTo>
                <a:lnTo>
                  <a:pt x="37617" y="49403"/>
                </a:lnTo>
                <a:lnTo>
                  <a:pt x="38036" y="49403"/>
                </a:lnTo>
                <a:lnTo>
                  <a:pt x="38455" y="49403"/>
                </a:lnTo>
                <a:lnTo>
                  <a:pt x="38874" y="49237"/>
                </a:lnTo>
                <a:lnTo>
                  <a:pt x="57480" y="30619"/>
                </a:lnTo>
                <a:lnTo>
                  <a:pt x="57480" y="29616"/>
                </a:lnTo>
                <a:lnTo>
                  <a:pt x="52692" y="24815"/>
                </a:lnTo>
                <a:lnTo>
                  <a:pt x="53187" y="24815"/>
                </a:lnTo>
                <a:lnTo>
                  <a:pt x="56362" y="21628"/>
                </a:lnTo>
                <a:lnTo>
                  <a:pt x="58305" y="19685"/>
                </a:lnTo>
                <a:lnTo>
                  <a:pt x="58305" y="7086"/>
                </a:lnTo>
                <a:close/>
              </a:path>
            </a:pathLst>
          </a:custGeom>
          <a:solidFill>
            <a:srgbClr val="121616"/>
          </a:solidFill>
        </p:spPr>
        <p:txBody>
          <a:bodyPr wrap="square" lIns="0" tIns="0" rIns="0" bIns="0" rtlCol="0"/>
          <a:lstStyle/>
          <a:p>
            <a:endParaRPr sz="2144"/>
          </a:p>
        </p:txBody>
      </p:sp>
      <p:sp>
        <p:nvSpPr>
          <p:cNvPr id="100" name="object 58">
            <a:extLst>
              <a:ext uri="{FF2B5EF4-FFF2-40B4-BE49-F238E27FC236}">
                <a16:creationId xmlns:a16="http://schemas.microsoft.com/office/drawing/2014/main" id="{EC16F719-447F-4CD0-BF96-5D6756BC5ECA}"/>
              </a:ext>
            </a:extLst>
          </p:cNvPr>
          <p:cNvSpPr/>
          <p:nvPr/>
        </p:nvSpPr>
        <p:spPr>
          <a:xfrm>
            <a:off x="1163959" y="2660442"/>
            <a:ext cx="151453" cy="127538"/>
          </a:xfrm>
          <a:custGeom>
            <a:avLst/>
            <a:gdLst/>
            <a:ahLst/>
            <a:cxnLst/>
            <a:rect l="l" t="t" r="r" b="b"/>
            <a:pathLst>
              <a:path w="48259" h="40640">
                <a:moveTo>
                  <a:pt x="33655" y="31851"/>
                </a:moveTo>
                <a:lnTo>
                  <a:pt x="32943" y="31140"/>
                </a:lnTo>
                <a:lnTo>
                  <a:pt x="22479" y="31140"/>
                </a:lnTo>
                <a:lnTo>
                  <a:pt x="21767" y="31851"/>
                </a:lnTo>
                <a:lnTo>
                  <a:pt x="21767" y="39408"/>
                </a:lnTo>
                <a:lnTo>
                  <a:pt x="22479" y="40119"/>
                </a:lnTo>
                <a:lnTo>
                  <a:pt x="24244" y="40119"/>
                </a:lnTo>
                <a:lnTo>
                  <a:pt x="24955" y="39408"/>
                </a:lnTo>
                <a:lnTo>
                  <a:pt x="24955" y="34328"/>
                </a:lnTo>
                <a:lnTo>
                  <a:pt x="30454" y="34328"/>
                </a:lnTo>
                <a:lnTo>
                  <a:pt x="30454" y="39408"/>
                </a:lnTo>
                <a:lnTo>
                  <a:pt x="31165" y="40119"/>
                </a:lnTo>
                <a:lnTo>
                  <a:pt x="32054" y="40119"/>
                </a:lnTo>
                <a:lnTo>
                  <a:pt x="32943" y="40119"/>
                </a:lnTo>
                <a:lnTo>
                  <a:pt x="33655" y="39408"/>
                </a:lnTo>
                <a:lnTo>
                  <a:pt x="33655" y="31851"/>
                </a:lnTo>
                <a:close/>
              </a:path>
              <a:path w="48259" h="40640">
                <a:moveTo>
                  <a:pt x="48133" y="13741"/>
                </a:moveTo>
                <a:lnTo>
                  <a:pt x="47421" y="13030"/>
                </a:lnTo>
                <a:lnTo>
                  <a:pt x="43281" y="13030"/>
                </a:lnTo>
                <a:lnTo>
                  <a:pt x="42938" y="13144"/>
                </a:lnTo>
                <a:lnTo>
                  <a:pt x="35814" y="18643"/>
                </a:lnTo>
                <a:lnTo>
                  <a:pt x="35814" y="13741"/>
                </a:lnTo>
                <a:lnTo>
                  <a:pt x="35102" y="13030"/>
                </a:lnTo>
                <a:lnTo>
                  <a:pt x="30975" y="13030"/>
                </a:lnTo>
                <a:lnTo>
                  <a:pt x="30632" y="13144"/>
                </a:lnTo>
                <a:lnTo>
                  <a:pt x="23507" y="18643"/>
                </a:lnTo>
                <a:lnTo>
                  <a:pt x="23507" y="13741"/>
                </a:lnTo>
                <a:lnTo>
                  <a:pt x="22783" y="13030"/>
                </a:lnTo>
                <a:lnTo>
                  <a:pt x="18669" y="13030"/>
                </a:lnTo>
                <a:lnTo>
                  <a:pt x="18338" y="13144"/>
                </a:lnTo>
                <a:lnTo>
                  <a:pt x="11823" y="18021"/>
                </a:lnTo>
                <a:lnTo>
                  <a:pt x="11150" y="673"/>
                </a:lnTo>
                <a:lnTo>
                  <a:pt x="10452" y="0"/>
                </a:lnTo>
                <a:lnTo>
                  <a:pt x="8102" y="0"/>
                </a:lnTo>
                <a:lnTo>
                  <a:pt x="8102" y="4343"/>
                </a:lnTo>
                <a:lnTo>
                  <a:pt x="5092" y="4343"/>
                </a:lnTo>
                <a:lnTo>
                  <a:pt x="4533" y="4902"/>
                </a:lnTo>
                <a:lnTo>
                  <a:pt x="4610" y="3187"/>
                </a:lnTo>
                <a:lnTo>
                  <a:pt x="8064" y="3187"/>
                </a:lnTo>
                <a:lnTo>
                  <a:pt x="8102" y="4343"/>
                </a:lnTo>
                <a:lnTo>
                  <a:pt x="8102" y="0"/>
                </a:lnTo>
                <a:lnTo>
                  <a:pt x="2222" y="0"/>
                </a:lnTo>
                <a:lnTo>
                  <a:pt x="1524" y="673"/>
                </a:lnTo>
                <a:lnTo>
                  <a:pt x="0" y="39344"/>
                </a:lnTo>
                <a:lnTo>
                  <a:pt x="685" y="40081"/>
                </a:lnTo>
                <a:lnTo>
                  <a:pt x="1625" y="40119"/>
                </a:lnTo>
                <a:lnTo>
                  <a:pt x="2476" y="40119"/>
                </a:lnTo>
                <a:lnTo>
                  <a:pt x="3187" y="39446"/>
                </a:lnTo>
                <a:lnTo>
                  <a:pt x="4457" y="6908"/>
                </a:lnTo>
                <a:lnTo>
                  <a:pt x="5092" y="7531"/>
                </a:lnTo>
                <a:lnTo>
                  <a:pt x="8229" y="7531"/>
                </a:lnTo>
                <a:lnTo>
                  <a:pt x="8267" y="8686"/>
                </a:lnTo>
                <a:lnTo>
                  <a:pt x="5105" y="8686"/>
                </a:lnTo>
                <a:lnTo>
                  <a:pt x="4381" y="9398"/>
                </a:lnTo>
                <a:lnTo>
                  <a:pt x="4381" y="11163"/>
                </a:lnTo>
                <a:lnTo>
                  <a:pt x="5105" y="11874"/>
                </a:lnTo>
                <a:lnTo>
                  <a:pt x="8394" y="11874"/>
                </a:lnTo>
                <a:lnTo>
                  <a:pt x="9486" y="39446"/>
                </a:lnTo>
                <a:lnTo>
                  <a:pt x="10185" y="40119"/>
                </a:lnTo>
                <a:lnTo>
                  <a:pt x="11976" y="40081"/>
                </a:lnTo>
                <a:lnTo>
                  <a:pt x="12661" y="39344"/>
                </a:lnTo>
                <a:lnTo>
                  <a:pt x="11899" y="19888"/>
                </a:lnTo>
                <a:lnTo>
                  <a:pt x="12471" y="20624"/>
                </a:lnTo>
                <a:lnTo>
                  <a:pt x="13474" y="20789"/>
                </a:lnTo>
                <a:lnTo>
                  <a:pt x="19545" y="16217"/>
                </a:lnTo>
                <a:lnTo>
                  <a:pt x="20307" y="16217"/>
                </a:lnTo>
                <a:lnTo>
                  <a:pt x="20307" y="20281"/>
                </a:lnTo>
                <a:lnTo>
                  <a:pt x="20307" y="22491"/>
                </a:lnTo>
                <a:lnTo>
                  <a:pt x="20307" y="25654"/>
                </a:lnTo>
                <a:lnTo>
                  <a:pt x="21031" y="26365"/>
                </a:lnTo>
                <a:lnTo>
                  <a:pt x="21907" y="26365"/>
                </a:lnTo>
                <a:lnTo>
                  <a:pt x="22783" y="26365"/>
                </a:lnTo>
                <a:lnTo>
                  <a:pt x="23507" y="25654"/>
                </a:lnTo>
                <a:lnTo>
                  <a:pt x="23507" y="22669"/>
                </a:lnTo>
                <a:lnTo>
                  <a:pt x="31877" y="16217"/>
                </a:lnTo>
                <a:lnTo>
                  <a:pt x="32626" y="16217"/>
                </a:lnTo>
                <a:lnTo>
                  <a:pt x="32626" y="20269"/>
                </a:lnTo>
                <a:lnTo>
                  <a:pt x="32613" y="25654"/>
                </a:lnTo>
                <a:lnTo>
                  <a:pt x="33324" y="26365"/>
                </a:lnTo>
                <a:lnTo>
                  <a:pt x="34213" y="26365"/>
                </a:lnTo>
                <a:lnTo>
                  <a:pt x="35102" y="26365"/>
                </a:lnTo>
                <a:lnTo>
                  <a:pt x="35814" y="25654"/>
                </a:lnTo>
                <a:lnTo>
                  <a:pt x="35814" y="22656"/>
                </a:lnTo>
                <a:lnTo>
                  <a:pt x="44183" y="16217"/>
                </a:lnTo>
                <a:lnTo>
                  <a:pt x="44932" y="16217"/>
                </a:lnTo>
                <a:lnTo>
                  <a:pt x="44932" y="39408"/>
                </a:lnTo>
                <a:lnTo>
                  <a:pt x="45643" y="40119"/>
                </a:lnTo>
                <a:lnTo>
                  <a:pt x="46532" y="40119"/>
                </a:lnTo>
                <a:lnTo>
                  <a:pt x="47421" y="40119"/>
                </a:lnTo>
                <a:lnTo>
                  <a:pt x="48133" y="39408"/>
                </a:lnTo>
                <a:lnTo>
                  <a:pt x="48133" y="13741"/>
                </a:lnTo>
                <a:close/>
              </a:path>
            </a:pathLst>
          </a:custGeom>
          <a:solidFill>
            <a:srgbClr val="121616"/>
          </a:solidFill>
        </p:spPr>
        <p:txBody>
          <a:bodyPr wrap="square" lIns="0" tIns="0" rIns="0" bIns="0" rtlCol="0"/>
          <a:lstStyle/>
          <a:p>
            <a:endParaRPr sz="2144"/>
          </a:p>
        </p:txBody>
      </p:sp>
      <p:sp>
        <p:nvSpPr>
          <p:cNvPr id="102" name="object 51">
            <a:extLst>
              <a:ext uri="{FF2B5EF4-FFF2-40B4-BE49-F238E27FC236}">
                <a16:creationId xmlns:a16="http://schemas.microsoft.com/office/drawing/2014/main" id="{3BD9A6D9-FCD1-4F98-A093-22739B77C705}"/>
              </a:ext>
            </a:extLst>
          </p:cNvPr>
          <p:cNvSpPr/>
          <p:nvPr/>
        </p:nvSpPr>
        <p:spPr>
          <a:xfrm>
            <a:off x="1117191" y="3336966"/>
            <a:ext cx="219097" cy="106229"/>
          </a:xfrm>
          <a:custGeom>
            <a:avLst/>
            <a:gdLst/>
            <a:ahLst/>
            <a:cxnLst/>
            <a:rect l="l" t="t" r="r" b="b"/>
            <a:pathLst>
              <a:path w="83820" h="40640">
                <a:moveTo>
                  <a:pt x="19392" y="31343"/>
                </a:moveTo>
                <a:lnTo>
                  <a:pt x="19151" y="31102"/>
                </a:lnTo>
                <a:lnTo>
                  <a:pt x="16967" y="28917"/>
                </a:lnTo>
                <a:lnTo>
                  <a:pt x="16967" y="32677"/>
                </a:lnTo>
                <a:lnTo>
                  <a:pt x="16967" y="36537"/>
                </a:lnTo>
                <a:lnTo>
                  <a:pt x="15392" y="38112"/>
                </a:lnTo>
                <a:lnTo>
                  <a:pt x="11531" y="38112"/>
                </a:lnTo>
                <a:lnTo>
                  <a:pt x="9956" y="36537"/>
                </a:lnTo>
                <a:lnTo>
                  <a:pt x="9956" y="32677"/>
                </a:lnTo>
                <a:lnTo>
                  <a:pt x="11531" y="31102"/>
                </a:lnTo>
                <a:lnTo>
                  <a:pt x="15392" y="31102"/>
                </a:lnTo>
                <a:lnTo>
                  <a:pt x="16967" y="32677"/>
                </a:lnTo>
                <a:lnTo>
                  <a:pt x="16967" y="28917"/>
                </a:lnTo>
                <a:lnTo>
                  <a:pt x="16725" y="28676"/>
                </a:lnTo>
                <a:lnTo>
                  <a:pt x="10198" y="28676"/>
                </a:lnTo>
                <a:lnTo>
                  <a:pt x="7531" y="31343"/>
                </a:lnTo>
                <a:lnTo>
                  <a:pt x="7531" y="37871"/>
                </a:lnTo>
                <a:lnTo>
                  <a:pt x="10198" y="40538"/>
                </a:lnTo>
                <a:lnTo>
                  <a:pt x="16725" y="40538"/>
                </a:lnTo>
                <a:lnTo>
                  <a:pt x="19151" y="38112"/>
                </a:lnTo>
                <a:lnTo>
                  <a:pt x="19392" y="37871"/>
                </a:lnTo>
                <a:lnTo>
                  <a:pt x="19392" y="31343"/>
                </a:lnTo>
                <a:close/>
              </a:path>
              <a:path w="83820" h="40640">
                <a:moveTo>
                  <a:pt x="50507" y="34099"/>
                </a:moveTo>
                <a:lnTo>
                  <a:pt x="49974" y="33553"/>
                </a:lnTo>
                <a:lnTo>
                  <a:pt x="21590" y="33553"/>
                </a:lnTo>
                <a:lnTo>
                  <a:pt x="21056" y="34099"/>
                </a:lnTo>
                <a:lnTo>
                  <a:pt x="21056" y="35433"/>
                </a:lnTo>
                <a:lnTo>
                  <a:pt x="21590" y="35979"/>
                </a:lnTo>
                <a:lnTo>
                  <a:pt x="49301" y="35979"/>
                </a:lnTo>
                <a:lnTo>
                  <a:pt x="49974" y="35979"/>
                </a:lnTo>
                <a:lnTo>
                  <a:pt x="50507" y="35433"/>
                </a:lnTo>
                <a:lnTo>
                  <a:pt x="50507" y="34099"/>
                </a:lnTo>
                <a:close/>
              </a:path>
              <a:path w="83820" h="40640">
                <a:moveTo>
                  <a:pt x="64109" y="31343"/>
                </a:moveTo>
                <a:lnTo>
                  <a:pt x="63868" y="31102"/>
                </a:lnTo>
                <a:lnTo>
                  <a:pt x="61683" y="28917"/>
                </a:lnTo>
                <a:lnTo>
                  <a:pt x="61683" y="32677"/>
                </a:lnTo>
                <a:lnTo>
                  <a:pt x="61683" y="36537"/>
                </a:lnTo>
                <a:lnTo>
                  <a:pt x="60109" y="38112"/>
                </a:lnTo>
                <a:lnTo>
                  <a:pt x="56248" y="38112"/>
                </a:lnTo>
                <a:lnTo>
                  <a:pt x="54673" y="36537"/>
                </a:lnTo>
                <a:lnTo>
                  <a:pt x="54673" y="32677"/>
                </a:lnTo>
                <a:lnTo>
                  <a:pt x="56248" y="31102"/>
                </a:lnTo>
                <a:lnTo>
                  <a:pt x="60109" y="31102"/>
                </a:lnTo>
                <a:lnTo>
                  <a:pt x="61683" y="32677"/>
                </a:lnTo>
                <a:lnTo>
                  <a:pt x="61683" y="28917"/>
                </a:lnTo>
                <a:lnTo>
                  <a:pt x="61442" y="28676"/>
                </a:lnTo>
                <a:lnTo>
                  <a:pt x="54914" y="28676"/>
                </a:lnTo>
                <a:lnTo>
                  <a:pt x="52247" y="31343"/>
                </a:lnTo>
                <a:lnTo>
                  <a:pt x="52247" y="37871"/>
                </a:lnTo>
                <a:lnTo>
                  <a:pt x="54914" y="40538"/>
                </a:lnTo>
                <a:lnTo>
                  <a:pt x="61442" y="40538"/>
                </a:lnTo>
                <a:lnTo>
                  <a:pt x="63868" y="38112"/>
                </a:lnTo>
                <a:lnTo>
                  <a:pt x="64109" y="37871"/>
                </a:lnTo>
                <a:lnTo>
                  <a:pt x="64109" y="31343"/>
                </a:lnTo>
                <a:close/>
              </a:path>
              <a:path w="83820" h="40640">
                <a:moveTo>
                  <a:pt x="83400" y="28244"/>
                </a:moveTo>
                <a:lnTo>
                  <a:pt x="82905" y="22098"/>
                </a:lnTo>
                <a:lnTo>
                  <a:pt x="83134" y="419"/>
                </a:lnTo>
                <a:lnTo>
                  <a:pt x="78867" y="12"/>
                </a:lnTo>
                <a:lnTo>
                  <a:pt x="35979" y="152"/>
                </a:lnTo>
                <a:lnTo>
                  <a:pt x="26847" y="0"/>
                </a:lnTo>
                <a:lnTo>
                  <a:pt x="24879" y="965"/>
                </a:lnTo>
                <a:lnTo>
                  <a:pt x="19240" y="8572"/>
                </a:lnTo>
                <a:lnTo>
                  <a:pt x="13639" y="15074"/>
                </a:lnTo>
                <a:lnTo>
                  <a:pt x="4546" y="18199"/>
                </a:lnTo>
                <a:lnTo>
                  <a:pt x="749" y="20878"/>
                </a:lnTo>
                <a:lnTo>
                  <a:pt x="0" y="33235"/>
                </a:lnTo>
                <a:lnTo>
                  <a:pt x="228" y="33680"/>
                </a:lnTo>
                <a:lnTo>
                  <a:pt x="4229" y="35928"/>
                </a:lnTo>
                <a:lnTo>
                  <a:pt x="4432" y="35979"/>
                </a:lnTo>
                <a:lnTo>
                  <a:pt x="4635" y="35979"/>
                </a:lnTo>
                <a:lnTo>
                  <a:pt x="5054" y="35979"/>
                </a:lnTo>
                <a:lnTo>
                  <a:pt x="5473" y="35763"/>
                </a:lnTo>
                <a:lnTo>
                  <a:pt x="6019" y="34785"/>
                </a:lnTo>
                <a:lnTo>
                  <a:pt x="5816" y="34036"/>
                </a:lnTo>
                <a:lnTo>
                  <a:pt x="2489" y="32169"/>
                </a:lnTo>
                <a:lnTo>
                  <a:pt x="2794" y="27647"/>
                </a:lnTo>
                <a:lnTo>
                  <a:pt x="14846" y="17411"/>
                </a:lnTo>
                <a:lnTo>
                  <a:pt x="15062" y="17157"/>
                </a:lnTo>
                <a:lnTo>
                  <a:pt x="15379" y="17043"/>
                </a:lnTo>
                <a:lnTo>
                  <a:pt x="15659" y="16459"/>
                </a:lnTo>
                <a:lnTo>
                  <a:pt x="21132" y="10083"/>
                </a:lnTo>
                <a:lnTo>
                  <a:pt x="23152" y="7366"/>
                </a:lnTo>
                <a:lnTo>
                  <a:pt x="34734" y="7366"/>
                </a:lnTo>
                <a:lnTo>
                  <a:pt x="34315" y="9639"/>
                </a:lnTo>
                <a:lnTo>
                  <a:pt x="33223" y="13119"/>
                </a:lnTo>
                <a:lnTo>
                  <a:pt x="27863" y="14922"/>
                </a:lnTo>
                <a:lnTo>
                  <a:pt x="22542" y="14998"/>
                </a:lnTo>
                <a:lnTo>
                  <a:pt x="20294" y="14998"/>
                </a:lnTo>
                <a:lnTo>
                  <a:pt x="19939" y="15189"/>
                </a:lnTo>
                <a:lnTo>
                  <a:pt x="18008" y="17818"/>
                </a:lnTo>
                <a:lnTo>
                  <a:pt x="18122" y="18567"/>
                </a:lnTo>
                <a:lnTo>
                  <a:pt x="18884" y="19126"/>
                </a:lnTo>
                <a:lnTo>
                  <a:pt x="19126" y="19202"/>
                </a:lnTo>
                <a:lnTo>
                  <a:pt x="19380" y="19202"/>
                </a:lnTo>
                <a:lnTo>
                  <a:pt x="19748" y="19202"/>
                </a:lnTo>
                <a:lnTo>
                  <a:pt x="20116" y="19024"/>
                </a:lnTo>
                <a:lnTo>
                  <a:pt x="21297" y="17424"/>
                </a:lnTo>
                <a:lnTo>
                  <a:pt x="23114" y="17424"/>
                </a:lnTo>
                <a:lnTo>
                  <a:pt x="28409" y="17297"/>
                </a:lnTo>
                <a:lnTo>
                  <a:pt x="36537" y="14554"/>
                </a:lnTo>
                <a:lnTo>
                  <a:pt x="37363" y="5918"/>
                </a:lnTo>
                <a:lnTo>
                  <a:pt x="37249" y="5588"/>
                </a:lnTo>
                <a:lnTo>
                  <a:pt x="36791" y="5080"/>
                </a:lnTo>
                <a:lnTo>
                  <a:pt x="36474" y="4940"/>
                </a:lnTo>
                <a:lnTo>
                  <a:pt x="24955" y="4940"/>
                </a:lnTo>
                <a:lnTo>
                  <a:pt x="26174" y="3302"/>
                </a:lnTo>
                <a:lnTo>
                  <a:pt x="27228" y="2400"/>
                </a:lnTo>
                <a:lnTo>
                  <a:pt x="34798" y="2552"/>
                </a:lnTo>
                <a:lnTo>
                  <a:pt x="79857" y="2476"/>
                </a:lnTo>
                <a:lnTo>
                  <a:pt x="80352" y="4800"/>
                </a:lnTo>
                <a:lnTo>
                  <a:pt x="80568" y="13893"/>
                </a:lnTo>
                <a:lnTo>
                  <a:pt x="80479" y="22174"/>
                </a:lnTo>
                <a:lnTo>
                  <a:pt x="80975" y="28219"/>
                </a:lnTo>
                <a:lnTo>
                  <a:pt x="80822" y="30187"/>
                </a:lnTo>
                <a:lnTo>
                  <a:pt x="80365" y="33553"/>
                </a:lnTo>
                <a:lnTo>
                  <a:pt x="66103" y="33553"/>
                </a:lnTo>
                <a:lnTo>
                  <a:pt x="65557" y="34099"/>
                </a:lnTo>
                <a:lnTo>
                  <a:pt x="65557" y="35433"/>
                </a:lnTo>
                <a:lnTo>
                  <a:pt x="66103" y="35979"/>
                </a:lnTo>
                <a:lnTo>
                  <a:pt x="81191" y="35979"/>
                </a:lnTo>
                <a:lnTo>
                  <a:pt x="82321" y="35979"/>
                </a:lnTo>
                <a:lnTo>
                  <a:pt x="82854" y="35674"/>
                </a:lnTo>
                <a:lnTo>
                  <a:pt x="83400" y="2824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2144"/>
          </a:p>
        </p:txBody>
      </p:sp>
      <p:sp>
        <p:nvSpPr>
          <p:cNvPr id="103" name="object 50">
            <a:extLst>
              <a:ext uri="{FF2B5EF4-FFF2-40B4-BE49-F238E27FC236}">
                <a16:creationId xmlns:a16="http://schemas.microsoft.com/office/drawing/2014/main" id="{0BBA622F-6935-4FB6-9556-9FF140470A7E}"/>
              </a:ext>
            </a:extLst>
          </p:cNvPr>
          <p:cNvSpPr/>
          <p:nvPr/>
        </p:nvSpPr>
        <p:spPr>
          <a:xfrm>
            <a:off x="1153877" y="3507950"/>
            <a:ext cx="165959" cy="165959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35433" y="40132"/>
                </a:moveTo>
                <a:lnTo>
                  <a:pt x="34721" y="39420"/>
                </a:lnTo>
                <a:lnTo>
                  <a:pt x="21018" y="39420"/>
                </a:lnTo>
                <a:lnTo>
                  <a:pt x="20307" y="40132"/>
                </a:lnTo>
                <a:lnTo>
                  <a:pt x="20307" y="41897"/>
                </a:lnTo>
                <a:lnTo>
                  <a:pt x="21018" y="42608"/>
                </a:lnTo>
                <a:lnTo>
                  <a:pt x="33832" y="42608"/>
                </a:lnTo>
                <a:lnTo>
                  <a:pt x="34721" y="42608"/>
                </a:lnTo>
                <a:lnTo>
                  <a:pt x="35433" y="41897"/>
                </a:lnTo>
                <a:lnTo>
                  <a:pt x="35433" y="40132"/>
                </a:lnTo>
                <a:close/>
              </a:path>
              <a:path w="55879" h="55880">
                <a:moveTo>
                  <a:pt x="46037" y="15697"/>
                </a:moveTo>
                <a:lnTo>
                  <a:pt x="41351" y="9245"/>
                </a:lnTo>
                <a:lnTo>
                  <a:pt x="34912" y="5969"/>
                </a:lnTo>
                <a:lnTo>
                  <a:pt x="27863" y="5969"/>
                </a:lnTo>
                <a:lnTo>
                  <a:pt x="19354" y="7721"/>
                </a:lnTo>
                <a:lnTo>
                  <a:pt x="12382" y="12471"/>
                </a:lnTo>
                <a:lnTo>
                  <a:pt x="7683" y="19494"/>
                </a:lnTo>
                <a:lnTo>
                  <a:pt x="5956" y="28092"/>
                </a:lnTo>
                <a:lnTo>
                  <a:pt x="5956" y="29705"/>
                </a:lnTo>
                <a:lnTo>
                  <a:pt x="9144" y="39014"/>
                </a:lnTo>
                <a:lnTo>
                  <a:pt x="9728" y="39014"/>
                </a:lnTo>
                <a:lnTo>
                  <a:pt x="10210" y="38963"/>
                </a:lnTo>
                <a:lnTo>
                  <a:pt x="11226" y="38455"/>
                </a:lnTo>
                <a:lnTo>
                  <a:pt x="11544" y="37490"/>
                </a:lnTo>
                <a:lnTo>
                  <a:pt x="10452" y="35306"/>
                </a:lnTo>
                <a:lnTo>
                  <a:pt x="9931" y="33794"/>
                </a:lnTo>
                <a:lnTo>
                  <a:pt x="9296" y="30861"/>
                </a:lnTo>
                <a:lnTo>
                  <a:pt x="9144" y="29476"/>
                </a:lnTo>
                <a:lnTo>
                  <a:pt x="9144" y="28092"/>
                </a:lnTo>
                <a:lnTo>
                  <a:pt x="10617" y="20739"/>
                </a:lnTo>
                <a:lnTo>
                  <a:pt x="14643" y="14719"/>
                </a:lnTo>
                <a:lnTo>
                  <a:pt x="20586" y="10655"/>
                </a:lnTo>
                <a:lnTo>
                  <a:pt x="27863" y="9156"/>
                </a:lnTo>
                <a:lnTo>
                  <a:pt x="33870" y="9156"/>
                </a:lnTo>
                <a:lnTo>
                  <a:pt x="39382" y="11963"/>
                </a:lnTo>
                <a:lnTo>
                  <a:pt x="43472" y="17564"/>
                </a:lnTo>
                <a:lnTo>
                  <a:pt x="44475" y="17729"/>
                </a:lnTo>
                <a:lnTo>
                  <a:pt x="45885" y="16700"/>
                </a:lnTo>
                <a:lnTo>
                  <a:pt x="46037" y="15697"/>
                </a:lnTo>
                <a:close/>
              </a:path>
              <a:path w="55879" h="55880">
                <a:moveTo>
                  <a:pt x="49758" y="26238"/>
                </a:moveTo>
                <a:lnTo>
                  <a:pt x="49555" y="24434"/>
                </a:lnTo>
                <a:lnTo>
                  <a:pt x="48920" y="21856"/>
                </a:lnTo>
                <a:lnTo>
                  <a:pt x="48133" y="21323"/>
                </a:lnTo>
                <a:lnTo>
                  <a:pt x="46342" y="21755"/>
                </a:lnTo>
                <a:lnTo>
                  <a:pt x="45808" y="22618"/>
                </a:lnTo>
                <a:lnTo>
                  <a:pt x="46393" y="24942"/>
                </a:lnTo>
                <a:lnTo>
                  <a:pt x="46570" y="26504"/>
                </a:lnTo>
                <a:lnTo>
                  <a:pt x="46570" y="31305"/>
                </a:lnTo>
                <a:lnTo>
                  <a:pt x="45935" y="34213"/>
                </a:lnTo>
                <a:lnTo>
                  <a:pt x="44297" y="37490"/>
                </a:lnTo>
                <a:lnTo>
                  <a:pt x="44615" y="38455"/>
                </a:lnTo>
                <a:lnTo>
                  <a:pt x="45631" y="38963"/>
                </a:lnTo>
                <a:lnTo>
                  <a:pt x="45872" y="39014"/>
                </a:lnTo>
                <a:lnTo>
                  <a:pt x="46113" y="39014"/>
                </a:lnTo>
                <a:lnTo>
                  <a:pt x="46697" y="39014"/>
                </a:lnTo>
                <a:lnTo>
                  <a:pt x="47256" y="38696"/>
                </a:lnTo>
                <a:lnTo>
                  <a:pt x="49009" y="35179"/>
                </a:lnTo>
                <a:lnTo>
                  <a:pt x="49758" y="31800"/>
                </a:lnTo>
                <a:lnTo>
                  <a:pt x="49758" y="26238"/>
                </a:lnTo>
                <a:close/>
              </a:path>
              <a:path w="55879" h="55880">
                <a:moveTo>
                  <a:pt x="55727" y="27863"/>
                </a:moveTo>
                <a:lnTo>
                  <a:pt x="53530" y="17030"/>
                </a:lnTo>
                <a:lnTo>
                  <a:pt x="52539" y="15570"/>
                </a:lnTo>
                <a:lnTo>
                  <a:pt x="52539" y="27863"/>
                </a:lnTo>
                <a:lnTo>
                  <a:pt x="50596" y="37465"/>
                </a:lnTo>
                <a:lnTo>
                  <a:pt x="45313" y="45313"/>
                </a:lnTo>
                <a:lnTo>
                  <a:pt x="37465" y="50609"/>
                </a:lnTo>
                <a:lnTo>
                  <a:pt x="27863" y="52552"/>
                </a:lnTo>
                <a:lnTo>
                  <a:pt x="18262" y="50609"/>
                </a:lnTo>
                <a:lnTo>
                  <a:pt x="10426" y="45313"/>
                </a:lnTo>
                <a:lnTo>
                  <a:pt x="5130" y="37465"/>
                </a:lnTo>
                <a:lnTo>
                  <a:pt x="3187" y="27863"/>
                </a:lnTo>
                <a:lnTo>
                  <a:pt x="5130" y="18275"/>
                </a:lnTo>
                <a:lnTo>
                  <a:pt x="10426" y="10426"/>
                </a:lnTo>
                <a:lnTo>
                  <a:pt x="18262" y="5130"/>
                </a:lnTo>
                <a:lnTo>
                  <a:pt x="27863" y="3187"/>
                </a:lnTo>
                <a:lnTo>
                  <a:pt x="37465" y="5130"/>
                </a:lnTo>
                <a:lnTo>
                  <a:pt x="45313" y="10426"/>
                </a:lnTo>
                <a:lnTo>
                  <a:pt x="49441" y="16573"/>
                </a:lnTo>
                <a:lnTo>
                  <a:pt x="48717" y="16865"/>
                </a:lnTo>
                <a:lnTo>
                  <a:pt x="33540" y="23672"/>
                </a:lnTo>
                <a:lnTo>
                  <a:pt x="31381" y="21501"/>
                </a:lnTo>
                <a:lnTo>
                  <a:pt x="31051" y="21501"/>
                </a:lnTo>
                <a:lnTo>
                  <a:pt x="31051" y="26162"/>
                </a:lnTo>
                <a:lnTo>
                  <a:pt x="31051" y="29629"/>
                </a:lnTo>
                <a:lnTo>
                  <a:pt x="29616" y="31051"/>
                </a:lnTo>
                <a:lnTo>
                  <a:pt x="26111" y="31051"/>
                </a:lnTo>
                <a:lnTo>
                  <a:pt x="24676" y="29629"/>
                </a:lnTo>
                <a:lnTo>
                  <a:pt x="24676" y="26123"/>
                </a:lnTo>
                <a:lnTo>
                  <a:pt x="26111" y="24688"/>
                </a:lnTo>
                <a:lnTo>
                  <a:pt x="29616" y="24688"/>
                </a:lnTo>
                <a:lnTo>
                  <a:pt x="31026" y="26098"/>
                </a:lnTo>
                <a:lnTo>
                  <a:pt x="31051" y="21501"/>
                </a:lnTo>
                <a:lnTo>
                  <a:pt x="24345" y="21501"/>
                </a:lnTo>
                <a:lnTo>
                  <a:pt x="21488" y="24371"/>
                </a:lnTo>
                <a:lnTo>
                  <a:pt x="21488" y="28994"/>
                </a:lnTo>
                <a:lnTo>
                  <a:pt x="15671" y="31534"/>
                </a:lnTo>
                <a:lnTo>
                  <a:pt x="15303" y="32486"/>
                </a:lnTo>
                <a:lnTo>
                  <a:pt x="15925" y="33883"/>
                </a:lnTo>
                <a:lnTo>
                  <a:pt x="16510" y="34239"/>
                </a:lnTo>
                <a:lnTo>
                  <a:pt x="17119" y="34239"/>
                </a:lnTo>
                <a:lnTo>
                  <a:pt x="17335" y="34239"/>
                </a:lnTo>
                <a:lnTo>
                  <a:pt x="17551" y="34201"/>
                </a:lnTo>
                <a:lnTo>
                  <a:pt x="17754" y="34099"/>
                </a:lnTo>
                <a:lnTo>
                  <a:pt x="22225" y="32143"/>
                </a:lnTo>
                <a:lnTo>
                  <a:pt x="24345" y="34239"/>
                </a:lnTo>
                <a:lnTo>
                  <a:pt x="31381" y="34239"/>
                </a:lnTo>
                <a:lnTo>
                  <a:pt x="34239" y="31394"/>
                </a:lnTo>
                <a:lnTo>
                  <a:pt x="34239" y="31051"/>
                </a:lnTo>
                <a:lnTo>
                  <a:pt x="34239" y="26860"/>
                </a:lnTo>
                <a:lnTo>
                  <a:pt x="50825" y="19418"/>
                </a:lnTo>
                <a:lnTo>
                  <a:pt x="52539" y="27863"/>
                </a:lnTo>
                <a:lnTo>
                  <a:pt x="52539" y="15570"/>
                </a:lnTo>
                <a:lnTo>
                  <a:pt x="47561" y="8178"/>
                </a:lnTo>
                <a:lnTo>
                  <a:pt x="40170" y="3187"/>
                </a:lnTo>
                <a:lnTo>
                  <a:pt x="38696" y="2197"/>
                </a:lnTo>
                <a:lnTo>
                  <a:pt x="27863" y="0"/>
                </a:lnTo>
                <a:lnTo>
                  <a:pt x="17030" y="2197"/>
                </a:lnTo>
                <a:lnTo>
                  <a:pt x="8166" y="8178"/>
                </a:lnTo>
                <a:lnTo>
                  <a:pt x="2197" y="17030"/>
                </a:lnTo>
                <a:lnTo>
                  <a:pt x="0" y="27863"/>
                </a:lnTo>
                <a:lnTo>
                  <a:pt x="2197" y="38709"/>
                </a:lnTo>
                <a:lnTo>
                  <a:pt x="8166" y="47574"/>
                </a:lnTo>
                <a:lnTo>
                  <a:pt x="17030" y="53555"/>
                </a:lnTo>
                <a:lnTo>
                  <a:pt x="27863" y="55740"/>
                </a:lnTo>
                <a:lnTo>
                  <a:pt x="38696" y="53555"/>
                </a:lnTo>
                <a:lnTo>
                  <a:pt x="40170" y="52552"/>
                </a:lnTo>
                <a:lnTo>
                  <a:pt x="47561" y="47574"/>
                </a:lnTo>
                <a:lnTo>
                  <a:pt x="53530" y="38709"/>
                </a:lnTo>
                <a:lnTo>
                  <a:pt x="55727" y="27863"/>
                </a:lnTo>
                <a:close/>
              </a:path>
            </a:pathLst>
          </a:custGeom>
          <a:solidFill>
            <a:srgbClr val="121616"/>
          </a:solidFill>
        </p:spPr>
        <p:txBody>
          <a:bodyPr wrap="square" lIns="0" tIns="0" rIns="0" bIns="0" rtlCol="0"/>
          <a:lstStyle/>
          <a:p>
            <a:endParaRPr sz="2144"/>
          </a:p>
        </p:txBody>
      </p:sp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E9B3020D-24A6-4FB9-9421-700090C4D14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32214" y="3901026"/>
            <a:ext cx="177628" cy="177628"/>
          </a:xfrm>
          <a:prstGeom prst="rect">
            <a:avLst/>
          </a:prstGeom>
        </p:spPr>
      </p:pic>
      <p:sp>
        <p:nvSpPr>
          <p:cNvPr id="108" name="object 44">
            <a:extLst>
              <a:ext uri="{FF2B5EF4-FFF2-40B4-BE49-F238E27FC236}">
                <a16:creationId xmlns:a16="http://schemas.microsoft.com/office/drawing/2014/main" id="{F043374C-DB82-4AAA-9644-7B3423B678C5}"/>
              </a:ext>
            </a:extLst>
          </p:cNvPr>
          <p:cNvSpPr/>
          <p:nvPr/>
        </p:nvSpPr>
        <p:spPr>
          <a:xfrm>
            <a:off x="3597310" y="3706991"/>
            <a:ext cx="180889" cy="153365"/>
          </a:xfrm>
          <a:custGeom>
            <a:avLst/>
            <a:gdLst/>
            <a:ahLst/>
            <a:cxnLst/>
            <a:rect l="l" t="t" r="r" b="b"/>
            <a:pathLst>
              <a:path w="58420" h="49529">
                <a:moveTo>
                  <a:pt x="11252" y="48399"/>
                </a:moveTo>
                <a:lnTo>
                  <a:pt x="9194" y="36906"/>
                </a:lnTo>
                <a:lnTo>
                  <a:pt x="10261" y="30492"/>
                </a:lnTo>
                <a:lnTo>
                  <a:pt x="9677" y="29667"/>
                </a:lnTo>
                <a:lnTo>
                  <a:pt x="7937" y="29425"/>
                </a:lnTo>
                <a:lnTo>
                  <a:pt x="7112" y="29959"/>
                </a:lnTo>
                <a:lnTo>
                  <a:pt x="5956" y="36918"/>
                </a:lnTo>
                <a:lnTo>
                  <a:pt x="8102" y="48869"/>
                </a:lnTo>
                <a:lnTo>
                  <a:pt x="8763" y="49403"/>
                </a:lnTo>
                <a:lnTo>
                  <a:pt x="9525" y="49403"/>
                </a:lnTo>
                <a:lnTo>
                  <a:pt x="10680" y="49212"/>
                </a:lnTo>
                <a:lnTo>
                  <a:pt x="11252" y="48399"/>
                </a:lnTo>
                <a:close/>
              </a:path>
              <a:path w="58420" h="49529">
                <a:moveTo>
                  <a:pt x="58305" y="7086"/>
                </a:moveTo>
                <a:lnTo>
                  <a:pt x="56375" y="5156"/>
                </a:lnTo>
                <a:lnTo>
                  <a:pt x="55118" y="3898"/>
                </a:lnTo>
                <a:lnTo>
                  <a:pt x="55118" y="8851"/>
                </a:lnTo>
                <a:lnTo>
                  <a:pt x="55118" y="17932"/>
                </a:lnTo>
                <a:lnTo>
                  <a:pt x="51422" y="21628"/>
                </a:lnTo>
                <a:lnTo>
                  <a:pt x="42341" y="21628"/>
                </a:lnTo>
                <a:lnTo>
                  <a:pt x="38646" y="17932"/>
                </a:lnTo>
                <a:lnTo>
                  <a:pt x="38646" y="8851"/>
                </a:lnTo>
                <a:lnTo>
                  <a:pt x="42341" y="5156"/>
                </a:lnTo>
                <a:lnTo>
                  <a:pt x="51422" y="5156"/>
                </a:lnTo>
                <a:lnTo>
                  <a:pt x="55118" y="8851"/>
                </a:lnTo>
                <a:lnTo>
                  <a:pt x="55118" y="3898"/>
                </a:lnTo>
                <a:lnTo>
                  <a:pt x="53187" y="1968"/>
                </a:lnTo>
                <a:lnTo>
                  <a:pt x="40589" y="1968"/>
                </a:lnTo>
                <a:lnTo>
                  <a:pt x="39624" y="2933"/>
                </a:lnTo>
                <a:lnTo>
                  <a:pt x="39624" y="711"/>
                </a:lnTo>
                <a:lnTo>
                  <a:pt x="38912" y="0"/>
                </a:lnTo>
                <a:lnTo>
                  <a:pt x="31242" y="0"/>
                </a:lnTo>
                <a:lnTo>
                  <a:pt x="30530" y="711"/>
                </a:lnTo>
                <a:lnTo>
                  <a:pt x="30530" y="23126"/>
                </a:lnTo>
                <a:lnTo>
                  <a:pt x="31242" y="23837"/>
                </a:lnTo>
                <a:lnTo>
                  <a:pt x="31889" y="23837"/>
                </a:lnTo>
                <a:lnTo>
                  <a:pt x="31521" y="24206"/>
                </a:lnTo>
                <a:lnTo>
                  <a:pt x="31521" y="28143"/>
                </a:lnTo>
                <a:lnTo>
                  <a:pt x="33108" y="29743"/>
                </a:lnTo>
                <a:lnTo>
                  <a:pt x="37045" y="29743"/>
                </a:lnTo>
                <a:lnTo>
                  <a:pt x="38633" y="28143"/>
                </a:lnTo>
                <a:lnTo>
                  <a:pt x="38633" y="26581"/>
                </a:lnTo>
                <a:lnTo>
                  <a:pt x="38633" y="25806"/>
                </a:lnTo>
                <a:lnTo>
                  <a:pt x="38633" y="24206"/>
                </a:lnTo>
                <a:lnTo>
                  <a:pt x="37045" y="22618"/>
                </a:lnTo>
                <a:lnTo>
                  <a:pt x="35445" y="22618"/>
                </a:lnTo>
                <a:lnTo>
                  <a:pt x="35445" y="25984"/>
                </a:lnTo>
                <a:lnTo>
                  <a:pt x="35445" y="26581"/>
                </a:lnTo>
                <a:lnTo>
                  <a:pt x="34709" y="26581"/>
                </a:lnTo>
                <a:lnTo>
                  <a:pt x="34709" y="25984"/>
                </a:lnTo>
                <a:lnTo>
                  <a:pt x="34874" y="25806"/>
                </a:lnTo>
                <a:lnTo>
                  <a:pt x="35280" y="25806"/>
                </a:lnTo>
                <a:lnTo>
                  <a:pt x="35445" y="25984"/>
                </a:lnTo>
                <a:lnTo>
                  <a:pt x="35445" y="22618"/>
                </a:lnTo>
                <a:lnTo>
                  <a:pt x="33731" y="22618"/>
                </a:lnTo>
                <a:lnTo>
                  <a:pt x="33731" y="3187"/>
                </a:lnTo>
                <a:lnTo>
                  <a:pt x="36563" y="3187"/>
                </a:lnTo>
                <a:lnTo>
                  <a:pt x="36804" y="3759"/>
                </a:lnTo>
                <a:lnTo>
                  <a:pt x="37376" y="4178"/>
                </a:lnTo>
                <a:lnTo>
                  <a:pt x="38366" y="4178"/>
                </a:lnTo>
                <a:lnTo>
                  <a:pt x="35458" y="7086"/>
                </a:lnTo>
                <a:lnTo>
                  <a:pt x="35458" y="19685"/>
                </a:lnTo>
                <a:lnTo>
                  <a:pt x="40589" y="24815"/>
                </a:lnTo>
                <a:lnTo>
                  <a:pt x="50914" y="24815"/>
                </a:lnTo>
                <a:lnTo>
                  <a:pt x="50063" y="25666"/>
                </a:lnTo>
                <a:lnTo>
                  <a:pt x="50050" y="26670"/>
                </a:lnTo>
                <a:lnTo>
                  <a:pt x="53479" y="30111"/>
                </a:lnTo>
                <a:lnTo>
                  <a:pt x="38036" y="45554"/>
                </a:lnTo>
                <a:lnTo>
                  <a:pt x="29870" y="37388"/>
                </a:lnTo>
                <a:lnTo>
                  <a:pt x="31877" y="35623"/>
                </a:lnTo>
                <a:lnTo>
                  <a:pt x="31940" y="34620"/>
                </a:lnTo>
                <a:lnTo>
                  <a:pt x="30772" y="33312"/>
                </a:lnTo>
                <a:lnTo>
                  <a:pt x="29768" y="33248"/>
                </a:lnTo>
                <a:lnTo>
                  <a:pt x="29095" y="33820"/>
                </a:lnTo>
                <a:lnTo>
                  <a:pt x="26695" y="35941"/>
                </a:lnTo>
                <a:lnTo>
                  <a:pt x="25095" y="34505"/>
                </a:lnTo>
                <a:lnTo>
                  <a:pt x="27990" y="31610"/>
                </a:lnTo>
                <a:lnTo>
                  <a:pt x="27990" y="30607"/>
                </a:lnTo>
                <a:lnTo>
                  <a:pt x="26746" y="29362"/>
                </a:lnTo>
                <a:lnTo>
                  <a:pt x="25730" y="29349"/>
                </a:lnTo>
                <a:lnTo>
                  <a:pt x="23710" y="31369"/>
                </a:lnTo>
                <a:lnTo>
                  <a:pt x="23596" y="31115"/>
                </a:lnTo>
                <a:lnTo>
                  <a:pt x="18986" y="26708"/>
                </a:lnTo>
                <a:lnTo>
                  <a:pt x="18986" y="21361"/>
                </a:lnTo>
                <a:lnTo>
                  <a:pt x="18262" y="20650"/>
                </a:lnTo>
                <a:lnTo>
                  <a:pt x="16510" y="20650"/>
                </a:lnTo>
                <a:lnTo>
                  <a:pt x="15786" y="21361"/>
                </a:lnTo>
                <a:lnTo>
                  <a:pt x="15786" y="25946"/>
                </a:lnTo>
                <a:lnTo>
                  <a:pt x="11264" y="25590"/>
                </a:lnTo>
                <a:lnTo>
                  <a:pt x="13436" y="21704"/>
                </a:lnTo>
                <a:lnTo>
                  <a:pt x="29959" y="5041"/>
                </a:lnTo>
                <a:lnTo>
                  <a:pt x="29959" y="4038"/>
                </a:lnTo>
                <a:lnTo>
                  <a:pt x="28714" y="2781"/>
                </a:lnTo>
                <a:lnTo>
                  <a:pt x="27686" y="2819"/>
                </a:lnTo>
                <a:lnTo>
                  <a:pt x="11010" y="19621"/>
                </a:lnTo>
                <a:lnTo>
                  <a:pt x="9385" y="22491"/>
                </a:lnTo>
                <a:lnTo>
                  <a:pt x="4102" y="25133"/>
                </a:lnTo>
                <a:lnTo>
                  <a:pt x="1917" y="28333"/>
                </a:lnTo>
                <a:lnTo>
                  <a:pt x="0" y="48526"/>
                </a:lnTo>
                <a:lnTo>
                  <a:pt x="635" y="49314"/>
                </a:lnTo>
                <a:lnTo>
                  <a:pt x="1663" y="49403"/>
                </a:lnTo>
                <a:lnTo>
                  <a:pt x="2476" y="49403"/>
                </a:lnTo>
                <a:lnTo>
                  <a:pt x="3175" y="48780"/>
                </a:lnTo>
                <a:lnTo>
                  <a:pt x="4978" y="29730"/>
                </a:lnTo>
                <a:lnTo>
                  <a:pt x="6502" y="27495"/>
                </a:lnTo>
                <a:lnTo>
                  <a:pt x="6997" y="27254"/>
                </a:lnTo>
                <a:lnTo>
                  <a:pt x="7518" y="28219"/>
                </a:lnTo>
                <a:lnTo>
                  <a:pt x="8001" y="28536"/>
                </a:lnTo>
                <a:lnTo>
                  <a:pt x="17018" y="29235"/>
                </a:lnTo>
                <a:lnTo>
                  <a:pt x="20916" y="32969"/>
                </a:lnTo>
                <a:lnTo>
                  <a:pt x="21780" y="35534"/>
                </a:lnTo>
                <a:lnTo>
                  <a:pt x="22021" y="36017"/>
                </a:lnTo>
                <a:lnTo>
                  <a:pt x="26022" y="39598"/>
                </a:lnTo>
                <a:lnTo>
                  <a:pt x="26466" y="39789"/>
                </a:lnTo>
                <a:lnTo>
                  <a:pt x="27609" y="39636"/>
                </a:lnTo>
                <a:lnTo>
                  <a:pt x="37198" y="49225"/>
                </a:lnTo>
                <a:lnTo>
                  <a:pt x="37617" y="49403"/>
                </a:lnTo>
                <a:lnTo>
                  <a:pt x="38036" y="49403"/>
                </a:lnTo>
                <a:lnTo>
                  <a:pt x="38455" y="49403"/>
                </a:lnTo>
                <a:lnTo>
                  <a:pt x="38874" y="49237"/>
                </a:lnTo>
                <a:lnTo>
                  <a:pt x="57480" y="30619"/>
                </a:lnTo>
                <a:lnTo>
                  <a:pt x="57480" y="29616"/>
                </a:lnTo>
                <a:lnTo>
                  <a:pt x="52692" y="24815"/>
                </a:lnTo>
                <a:lnTo>
                  <a:pt x="53187" y="24815"/>
                </a:lnTo>
                <a:lnTo>
                  <a:pt x="56362" y="21628"/>
                </a:lnTo>
                <a:lnTo>
                  <a:pt x="58305" y="19685"/>
                </a:lnTo>
                <a:lnTo>
                  <a:pt x="58305" y="7086"/>
                </a:lnTo>
                <a:close/>
              </a:path>
            </a:pathLst>
          </a:custGeom>
          <a:solidFill>
            <a:srgbClr val="121616"/>
          </a:solidFill>
        </p:spPr>
        <p:txBody>
          <a:bodyPr wrap="square" lIns="0" tIns="0" rIns="0" bIns="0" rtlCol="0"/>
          <a:lstStyle/>
          <a:p>
            <a:endParaRPr sz="2144"/>
          </a:p>
        </p:txBody>
      </p:sp>
      <p:sp>
        <p:nvSpPr>
          <p:cNvPr id="109" name="object 50">
            <a:extLst>
              <a:ext uri="{FF2B5EF4-FFF2-40B4-BE49-F238E27FC236}">
                <a16:creationId xmlns:a16="http://schemas.microsoft.com/office/drawing/2014/main" id="{FD5D29DA-C56C-4B40-9DB9-DA7A11B79B04}"/>
              </a:ext>
            </a:extLst>
          </p:cNvPr>
          <p:cNvSpPr/>
          <p:nvPr/>
        </p:nvSpPr>
        <p:spPr>
          <a:xfrm>
            <a:off x="3619976" y="3894516"/>
            <a:ext cx="165959" cy="165959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35433" y="40132"/>
                </a:moveTo>
                <a:lnTo>
                  <a:pt x="34721" y="39420"/>
                </a:lnTo>
                <a:lnTo>
                  <a:pt x="21018" y="39420"/>
                </a:lnTo>
                <a:lnTo>
                  <a:pt x="20307" y="40132"/>
                </a:lnTo>
                <a:lnTo>
                  <a:pt x="20307" y="41897"/>
                </a:lnTo>
                <a:lnTo>
                  <a:pt x="21018" y="42608"/>
                </a:lnTo>
                <a:lnTo>
                  <a:pt x="33832" y="42608"/>
                </a:lnTo>
                <a:lnTo>
                  <a:pt x="34721" y="42608"/>
                </a:lnTo>
                <a:lnTo>
                  <a:pt x="35433" y="41897"/>
                </a:lnTo>
                <a:lnTo>
                  <a:pt x="35433" y="40132"/>
                </a:lnTo>
                <a:close/>
              </a:path>
              <a:path w="55879" h="55880">
                <a:moveTo>
                  <a:pt x="46037" y="15697"/>
                </a:moveTo>
                <a:lnTo>
                  <a:pt x="41351" y="9245"/>
                </a:lnTo>
                <a:lnTo>
                  <a:pt x="34912" y="5969"/>
                </a:lnTo>
                <a:lnTo>
                  <a:pt x="27863" y="5969"/>
                </a:lnTo>
                <a:lnTo>
                  <a:pt x="19354" y="7721"/>
                </a:lnTo>
                <a:lnTo>
                  <a:pt x="12382" y="12471"/>
                </a:lnTo>
                <a:lnTo>
                  <a:pt x="7683" y="19494"/>
                </a:lnTo>
                <a:lnTo>
                  <a:pt x="5956" y="28092"/>
                </a:lnTo>
                <a:lnTo>
                  <a:pt x="5956" y="29705"/>
                </a:lnTo>
                <a:lnTo>
                  <a:pt x="9144" y="39014"/>
                </a:lnTo>
                <a:lnTo>
                  <a:pt x="9728" y="39014"/>
                </a:lnTo>
                <a:lnTo>
                  <a:pt x="10210" y="38963"/>
                </a:lnTo>
                <a:lnTo>
                  <a:pt x="11226" y="38455"/>
                </a:lnTo>
                <a:lnTo>
                  <a:pt x="11544" y="37490"/>
                </a:lnTo>
                <a:lnTo>
                  <a:pt x="10452" y="35306"/>
                </a:lnTo>
                <a:lnTo>
                  <a:pt x="9931" y="33794"/>
                </a:lnTo>
                <a:lnTo>
                  <a:pt x="9296" y="30861"/>
                </a:lnTo>
                <a:lnTo>
                  <a:pt x="9144" y="29476"/>
                </a:lnTo>
                <a:lnTo>
                  <a:pt x="9144" y="28092"/>
                </a:lnTo>
                <a:lnTo>
                  <a:pt x="10617" y="20739"/>
                </a:lnTo>
                <a:lnTo>
                  <a:pt x="14643" y="14719"/>
                </a:lnTo>
                <a:lnTo>
                  <a:pt x="20586" y="10655"/>
                </a:lnTo>
                <a:lnTo>
                  <a:pt x="27863" y="9156"/>
                </a:lnTo>
                <a:lnTo>
                  <a:pt x="33870" y="9156"/>
                </a:lnTo>
                <a:lnTo>
                  <a:pt x="39382" y="11963"/>
                </a:lnTo>
                <a:lnTo>
                  <a:pt x="43472" y="17564"/>
                </a:lnTo>
                <a:lnTo>
                  <a:pt x="44475" y="17729"/>
                </a:lnTo>
                <a:lnTo>
                  <a:pt x="45885" y="16700"/>
                </a:lnTo>
                <a:lnTo>
                  <a:pt x="46037" y="15697"/>
                </a:lnTo>
                <a:close/>
              </a:path>
              <a:path w="55879" h="55880">
                <a:moveTo>
                  <a:pt x="49758" y="26238"/>
                </a:moveTo>
                <a:lnTo>
                  <a:pt x="49555" y="24434"/>
                </a:lnTo>
                <a:lnTo>
                  <a:pt x="48920" y="21856"/>
                </a:lnTo>
                <a:lnTo>
                  <a:pt x="48133" y="21323"/>
                </a:lnTo>
                <a:lnTo>
                  <a:pt x="46342" y="21755"/>
                </a:lnTo>
                <a:lnTo>
                  <a:pt x="45808" y="22618"/>
                </a:lnTo>
                <a:lnTo>
                  <a:pt x="46393" y="24942"/>
                </a:lnTo>
                <a:lnTo>
                  <a:pt x="46570" y="26504"/>
                </a:lnTo>
                <a:lnTo>
                  <a:pt x="46570" y="31305"/>
                </a:lnTo>
                <a:lnTo>
                  <a:pt x="45935" y="34213"/>
                </a:lnTo>
                <a:lnTo>
                  <a:pt x="44297" y="37490"/>
                </a:lnTo>
                <a:lnTo>
                  <a:pt x="44615" y="38455"/>
                </a:lnTo>
                <a:lnTo>
                  <a:pt x="45631" y="38963"/>
                </a:lnTo>
                <a:lnTo>
                  <a:pt x="45872" y="39014"/>
                </a:lnTo>
                <a:lnTo>
                  <a:pt x="46113" y="39014"/>
                </a:lnTo>
                <a:lnTo>
                  <a:pt x="46697" y="39014"/>
                </a:lnTo>
                <a:lnTo>
                  <a:pt x="47256" y="38696"/>
                </a:lnTo>
                <a:lnTo>
                  <a:pt x="49009" y="35179"/>
                </a:lnTo>
                <a:lnTo>
                  <a:pt x="49758" y="31800"/>
                </a:lnTo>
                <a:lnTo>
                  <a:pt x="49758" y="26238"/>
                </a:lnTo>
                <a:close/>
              </a:path>
              <a:path w="55879" h="55880">
                <a:moveTo>
                  <a:pt x="55727" y="27863"/>
                </a:moveTo>
                <a:lnTo>
                  <a:pt x="53530" y="17030"/>
                </a:lnTo>
                <a:lnTo>
                  <a:pt x="52539" y="15570"/>
                </a:lnTo>
                <a:lnTo>
                  <a:pt x="52539" y="27863"/>
                </a:lnTo>
                <a:lnTo>
                  <a:pt x="50596" y="37465"/>
                </a:lnTo>
                <a:lnTo>
                  <a:pt x="45313" y="45313"/>
                </a:lnTo>
                <a:lnTo>
                  <a:pt x="37465" y="50609"/>
                </a:lnTo>
                <a:lnTo>
                  <a:pt x="27863" y="52552"/>
                </a:lnTo>
                <a:lnTo>
                  <a:pt x="18262" y="50609"/>
                </a:lnTo>
                <a:lnTo>
                  <a:pt x="10426" y="45313"/>
                </a:lnTo>
                <a:lnTo>
                  <a:pt x="5130" y="37465"/>
                </a:lnTo>
                <a:lnTo>
                  <a:pt x="3187" y="27863"/>
                </a:lnTo>
                <a:lnTo>
                  <a:pt x="5130" y="18275"/>
                </a:lnTo>
                <a:lnTo>
                  <a:pt x="10426" y="10426"/>
                </a:lnTo>
                <a:lnTo>
                  <a:pt x="18262" y="5130"/>
                </a:lnTo>
                <a:lnTo>
                  <a:pt x="27863" y="3187"/>
                </a:lnTo>
                <a:lnTo>
                  <a:pt x="37465" y="5130"/>
                </a:lnTo>
                <a:lnTo>
                  <a:pt x="45313" y="10426"/>
                </a:lnTo>
                <a:lnTo>
                  <a:pt x="49441" y="16573"/>
                </a:lnTo>
                <a:lnTo>
                  <a:pt x="48717" y="16865"/>
                </a:lnTo>
                <a:lnTo>
                  <a:pt x="33540" y="23672"/>
                </a:lnTo>
                <a:lnTo>
                  <a:pt x="31381" y="21501"/>
                </a:lnTo>
                <a:lnTo>
                  <a:pt x="31051" y="21501"/>
                </a:lnTo>
                <a:lnTo>
                  <a:pt x="31051" y="26162"/>
                </a:lnTo>
                <a:lnTo>
                  <a:pt x="31051" y="29629"/>
                </a:lnTo>
                <a:lnTo>
                  <a:pt x="29616" y="31051"/>
                </a:lnTo>
                <a:lnTo>
                  <a:pt x="26111" y="31051"/>
                </a:lnTo>
                <a:lnTo>
                  <a:pt x="24676" y="29629"/>
                </a:lnTo>
                <a:lnTo>
                  <a:pt x="24676" y="26123"/>
                </a:lnTo>
                <a:lnTo>
                  <a:pt x="26111" y="24688"/>
                </a:lnTo>
                <a:lnTo>
                  <a:pt x="29616" y="24688"/>
                </a:lnTo>
                <a:lnTo>
                  <a:pt x="31026" y="26098"/>
                </a:lnTo>
                <a:lnTo>
                  <a:pt x="31051" y="21501"/>
                </a:lnTo>
                <a:lnTo>
                  <a:pt x="24345" y="21501"/>
                </a:lnTo>
                <a:lnTo>
                  <a:pt x="21488" y="24371"/>
                </a:lnTo>
                <a:lnTo>
                  <a:pt x="21488" y="28994"/>
                </a:lnTo>
                <a:lnTo>
                  <a:pt x="15671" y="31534"/>
                </a:lnTo>
                <a:lnTo>
                  <a:pt x="15303" y="32486"/>
                </a:lnTo>
                <a:lnTo>
                  <a:pt x="15925" y="33883"/>
                </a:lnTo>
                <a:lnTo>
                  <a:pt x="16510" y="34239"/>
                </a:lnTo>
                <a:lnTo>
                  <a:pt x="17119" y="34239"/>
                </a:lnTo>
                <a:lnTo>
                  <a:pt x="17335" y="34239"/>
                </a:lnTo>
                <a:lnTo>
                  <a:pt x="17551" y="34201"/>
                </a:lnTo>
                <a:lnTo>
                  <a:pt x="17754" y="34099"/>
                </a:lnTo>
                <a:lnTo>
                  <a:pt x="22225" y="32143"/>
                </a:lnTo>
                <a:lnTo>
                  <a:pt x="24345" y="34239"/>
                </a:lnTo>
                <a:lnTo>
                  <a:pt x="31381" y="34239"/>
                </a:lnTo>
                <a:lnTo>
                  <a:pt x="34239" y="31394"/>
                </a:lnTo>
                <a:lnTo>
                  <a:pt x="34239" y="31051"/>
                </a:lnTo>
                <a:lnTo>
                  <a:pt x="34239" y="26860"/>
                </a:lnTo>
                <a:lnTo>
                  <a:pt x="50825" y="19418"/>
                </a:lnTo>
                <a:lnTo>
                  <a:pt x="52539" y="27863"/>
                </a:lnTo>
                <a:lnTo>
                  <a:pt x="52539" y="15570"/>
                </a:lnTo>
                <a:lnTo>
                  <a:pt x="47561" y="8178"/>
                </a:lnTo>
                <a:lnTo>
                  <a:pt x="40170" y="3187"/>
                </a:lnTo>
                <a:lnTo>
                  <a:pt x="38696" y="2197"/>
                </a:lnTo>
                <a:lnTo>
                  <a:pt x="27863" y="0"/>
                </a:lnTo>
                <a:lnTo>
                  <a:pt x="17030" y="2197"/>
                </a:lnTo>
                <a:lnTo>
                  <a:pt x="8166" y="8178"/>
                </a:lnTo>
                <a:lnTo>
                  <a:pt x="2197" y="17030"/>
                </a:lnTo>
                <a:lnTo>
                  <a:pt x="0" y="27863"/>
                </a:lnTo>
                <a:lnTo>
                  <a:pt x="2197" y="38709"/>
                </a:lnTo>
                <a:lnTo>
                  <a:pt x="8166" y="47574"/>
                </a:lnTo>
                <a:lnTo>
                  <a:pt x="17030" y="53555"/>
                </a:lnTo>
                <a:lnTo>
                  <a:pt x="27863" y="55740"/>
                </a:lnTo>
                <a:lnTo>
                  <a:pt x="38696" y="53555"/>
                </a:lnTo>
                <a:lnTo>
                  <a:pt x="40170" y="52552"/>
                </a:lnTo>
                <a:lnTo>
                  <a:pt x="47561" y="47574"/>
                </a:lnTo>
                <a:lnTo>
                  <a:pt x="53530" y="38709"/>
                </a:lnTo>
                <a:lnTo>
                  <a:pt x="55727" y="27863"/>
                </a:lnTo>
                <a:close/>
              </a:path>
            </a:pathLst>
          </a:custGeom>
          <a:solidFill>
            <a:srgbClr val="121616"/>
          </a:solidFill>
        </p:spPr>
        <p:txBody>
          <a:bodyPr wrap="square" lIns="0" tIns="0" rIns="0" bIns="0" rtlCol="0"/>
          <a:lstStyle/>
          <a:p>
            <a:endParaRPr sz="2144"/>
          </a:p>
        </p:txBody>
      </p:sp>
      <p:sp>
        <p:nvSpPr>
          <p:cNvPr id="110" name="object 50">
            <a:extLst>
              <a:ext uri="{FF2B5EF4-FFF2-40B4-BE49-F238E27FC236}">
                <a16:creationId xmlns:a16="http://schemas.microsoft.com/office/drawing/2014/main" id="{BF1CBF03-D106-449D-9126-403ADC5A3A47}"/>
              </a:ext>
            </a:extLst>
          </p:cNvPr>
          <p:cNvSpPr/>
          <p:nvPr/>
        </p:nvSpPr>
        <p:spPr>
          <a:xfrm>
            <a:off x="3644408" y="4412619"/>
            <a:ext cx="165959" cy="165959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35433" y="40132"/>
                </a:moveTo>
                <a:lnTo>
                  <a:pt x="34721" y="39420"/>
                </a:lnTo>
                <a:lnTo>
                  <a:pt x="21018" y="39420"/>
                </a:lnTo>
                <a:lnTo>
                  <a:pt x="20307" y="40132"/>
                </a:lnTo>
                <a:lnTo>
                  <a:pt x="20307" y="41897"/>
                </a:lnTo>
                <a:lnTo>
                  <a:pt x="21018" y="42608"/>
                </a:lnTo>
                <a:lnTo>
                  <a:pt x="33832" y="42608"/>
                </a:lnTo>
                <a:lnTo>
                  <a:pt x="34721" y="42608"/>
                </a:lnTo>
                <a:lnTo>
                  <a:pt x="35433" y="41897"/>
                </a:lnTo>
                <a:lnTo>
                  <a:pt x="35433" y="40132"/>
                </a:lnTo>
                <a:close/>
              </a:path>
              <a:path w="55879" h="55880">
                <a:moveTo>
                  <a:pt x="46037" y="15697"/>
                </a:moveTo>
                <a:lnTo>
                  <a:pt x="41351" y="9245"/>
                </a:lnTo>
                <a:lnTo>
                  <a:pt x="34912" y="5969"/>
                </a:lnTo>
                <a:lnTo>
                  <a:pt x="27863" y="5969"/>
                </a:lnTo>
                <a:lnTo>
                  <a:pt x="19354" y="7721"/>
                </a:lnTo>
                <a:lnTo>
                  <a:pt x="12382" y="12471"/>
                </a:lnTo>
                <a:lnTo>
                  <a:pt x="7683" y="19494"/>
                </a:lnTo>
                <a:lnTo>
                  <a:pt x="5956" y="28092"/>
                </a:lnTo>
                <a:lnTo>
                  <a:pt x="5956" y="29705"/>
                </a:lnTo>
                <a:lnTo>
                  <a:pt x="9144" y="39014"/>
                </a:lnTo>
                <a:lnTo>
                  <a:pt x="9728" y="39014"/>
                </a:lnTo>
                <a:lnTo>
                  <a:pt x="10210" y="38963"/>
                </a:lnTo>
                <a:lnTo>
                  <a:pt x="11226" y="38455"/>
                </a:lnTo>
                <a:lnTo>
                  <a:pt x="11544" y="37490"/>
                </a:lnTo>
                <a:lnTo>
                  <a:pt x="10452" y="35306"/>
                </a:lnTo>
                <a:lnTo>
                  <a:pt x="9931" y="33794"/>
                </a:lnTo>
                <a:lnTo>
                  <a:pt x="9296" y="30861"/>
                </a:lnTo>
                <a:lnTo>
                  <a:pt x="9144" y="29476"/>
                </a:lnTo>
                <a:lnTo>
                  <a:pt x="9144" y="28092"/>
                </a:lnTo>
                <a:lnTo>
                  <a:pt x="10617" y="20739"/>
                </a:lnTo>
                <a:lnTo>
                  <a:pt x="14643" y="14719"/>
                </a:lnTo>
                <a:lnTo>
                  <a:pt x="20586" y="10655"/>
                </a:lnTo>
                <a:lnTo>
                  <a:pt x="27863" y="9156"/>
                </a:lnTo>
                <a:lnTo>
                  <a:pt x="33870" y="9156"/>
                </a:lnTo>
                <a:lnTo>
                  <a:pt x="39382" y="11963"/>
                </a:lnTo>
                <a:lnTo>
                  <a:pt x="43472" y="17564"/>
                </a:lnTo>
                <a:lnTo>
                  <a:pt x="44475" y="17729"/>
                </a:lnTo>
                <a:lnTo>
                  <a:pt x="45885" y="16700"/>
                </a:lnTo>
                <a:lnTo>
                  <a:pt x="46037" y="15697"/>
                </a:lnTo>
                <a:close/>
              </a:path>
              <a:path w="55879" h="55880">
                <a:moveTo>
                  <a:pt x="49758" y="26238"/>
                </a:moveTo>
                <a:lnTo>
                  <a:pt x="49555" y="24434"/>
                </a:lnTo>
                <a:lnTo>
                  <a:pt x="48920" y="21856"/>
                </a:lnTo>
                <a:lnTo>
                  <a:pt x="48133" y="21323"/>
                </a:lnTo>
                <a:lnTo>
                  <a:pt x="46342" y="21755"/>
                </a:lnTo>
                <a:lnTo>
                  <a:pt x="45808" y="22618"/>
                </a:lnTo>
                <a:lnTo>
                  <a:pt x="46393" y="24942"/>
                </a:lnTo>
                <a:lnTo>
                  <a:pt x="46570" y="26504"/>
                </a:lnTo>
                <a:lnTo>
                  <a:pt x="46570" y="31305"/>
                </a:lnTo>
                <a:lnTo>
                  <a:pt x="45935" y="34213"/>
                </a:lnTo>
                <a:lnTo>
                  <a:pt x="44297" y="37490"/>
                </a:lnTo>
                <a:lnTo>
                  <a:pt x="44615" y="38455"/>
                </a:lnTo>
                <a:lnTo>
                  <a:pt x="45631" y="38963"/>
                </a:lnTo>
                <a:lnTo>
                  <a:pt x="45872" y="39014"/>
                </a:lnTo>
                <a:lnTo>
                  <a:pt x="46113" y="39014"/>
                </a:lnTo>
                <a:lnTo>
                  <a:pt x="46697" y="39014"/>
                </a:lnTo>
                <a:lnTo>
                  <a:pt x="47256" y="38696"/>
                </a:lnTo>
                <a:lnTo>
                  <a:pt x="49009" y="35179"/>
                </a:lnTo>
                <a:lnTo>
                  <a:pt x="49758" y="31800"/>
                </a:lnTo>
                <a:lnTo>
                  <a:pt x="49758" y="26238"/>
                </a:lnTo>
                <a:close/>
              </a:path>
              <a:path w="55879" h="55880">
                <a:moveTo>
                  <a:pt x="55727" y="27863"/>
                </a:moveTo>
                <a:lnTo>
                  <a:pt x="53530" y="17030"/>
                </a:lnTo>
                <a:lnTo>
                  <a:pt x="52539" y="15570"/>
                </a:lnTo>
                <a:lnTo>
                  <a:pt x="52539" y="27863"/>
                </a:lnTo>
                <a:lnTo>
                  <a:pt x="50596" y="37465"/>
                </a:lnTo>
                <a:lnTo>
                  <a:pt x="45313" y="45313"/>
                </a:lnTo>
                <a:lnTo>
                  <a:pt x="37465" y="50609"/>
                </a:lnTo>
                <a:lnTo>
                  <a:pt x="27863" y="52552"/>
                </a:lnTo>
                <a:lnTo>
                  <a:pt x="18262" y="50609"/>
                </a:lnTo>
                <a:lnTo>
                  <a:pt x="10426" y="45313"/>
                </a:lnTo>
                <a:lnTo>
                  <a:pt x="5130" y="37465"/>
                </a:lnTo>
                <a:lnTo>
                  <a:pt x="3187" y="27863"/>
                </a:lnTo>
                <a:lnTo>
                  <a:pt x="5130" y="18275"/>
                </a:lnTo>
                <a:lnTo>
                  <a:pt x="10426" y="10426"/>
                </a:lnTo>
                <a:lnTo>
                  <a:pt x="18262" y="5130"/>
                </a:lnTo>
                <a:lnTo>
                  <a:pt x="27863" y="3187"/>
                </a:lnTo>
                <a:lnTo>
                  <a:pt x="37465" y="5130"/>
                </a:lnTo>
                <a:lnTo>
                  <a:pt x="45313" y="10426"/>
                </a:lnTo>
                <a:lnTo>
                  <a:pt x="49441" y="16573"/>
                </a:lnTo>
                <a:lnTo>
                  <a:pt x="48717" y="16865"/>
                </a:lnTo>
                <a:lnTo>
                  <a:pt x="33540" y="23672"/>
                </a:lnTo>
                <a:lnTo>
                  <a:pt x="31381" y="21501"/>
                </a:lnTo>
                <a:lnTo>
                  <a:pt x="31051" y="21501"/>
                </a:lnTo>
                <a:lnTo>
                  <a:pt x="31051" y="26162"/>
                </a:lnTo>
                <a:lnTo>
                  <a:pt x="31051" y="29629"/>
                </a:lnTo>
                <a:lnTo>
                  <a:pt x="29616" y="31051"/>
                </a:lnTo>
                <a:lnTo>
                  <a:pt x="26111" y="31051"/>
                </a:lnTo>
                <a:lnTo>
                  <a:pt x="24676" y="29629"/>
                </a:lnTo>
                <a:lnTo>
                  <a:pt x="24676" y="26123"/>
                </a:lnTo>
                <a:lnTo>
                  <a:pt x="26111" y="24688"/>
                </a:lnTo>
                <a:lnTo>
                  <a:pt x="29616" y="24688"/>
                </a:lnTo>
                <a:lnTo>
                  <a:pt x="31026" y="26098"/>
                </a:lnTo>
                <a:lnTo>
                  <a:pt x="31051" y="21501"/>
                </a:lnTo>
                <a:lnTo>
                  <a:pt x="24345" y="21501"/>
                </a:lnTo>
                <a:lnTo>
                  <a:pt x="21488" y="24371"/>
                </a:lnTo>
                <a:lnTo>
                  <a:pt x="21488" y="28994"/>
                </a:lnTo>
                <a:lnTo>
                  <a:pt x="15671" y="31534"/>
                </a:lnTo>
                <a:lnTo>
                  <a:pt x="15303" y="32486"/>
                </a:lnTo>
                <a:lnTo>
                  <a:pt x="15925" y="33883"/>
                </a:lnTo>
                <a:lnTo>
                  <a:pt x="16510" y="34239"/>
                </a:lnTo>
                <a:lnTo>
                  <a:pt x="17119" y="34239"/>
                </a:lnTo>
                <a:lnTo>
                  <a:pt x="17335" y="34239"/>
                </a:lnTo>
                <a:lnTo>
                  <a:pt x="17551" y="34201"/>
                </a:lnTo>
                <a:lnTo>
                  <a:pt x="17754" y="34099"/>
                </a:lnTo>
                <a:lnTo>
                  <a:pt x="22225" y="32143"/>
                </a:lnTo>
                <a:lnTo>
                  <a:pt x="24345" y="34239"/>
                </a:lnTo>
                <a:lnTo>
                  <a:pt x="31381" y="34239"/>
                </a:lnTo>
                <a:lnTo>
                  <a:pt x="34239" y="31394"/>
                </a:lnTo>
                <a:lnTo>
                  <a:pt x="34239" y="31051"/>
                </a:lnTo>
                <a:lnTo>
                  <a:pt x="34239" y="26860"/>
                </a:lnTo>
                <a:lnTo>
                  <a:pt x="50825" y="19418"/>
                </a:lnTo>
                <a:lnTo>
                  <a:pt x="52539" y="27863"/>
                </a:lnTo>
                <a:lnTo>
                  <a:pt x="52539" y="15570"/>
                </a:lnTo>
                <a:lnTo>
                  <a:pt x="47561" y="8178"/>
                </a:lnTo>
                <a:lnTo>
                  <a:pt x="40170" y="3187"/>
                </a:lnTo>
                <a:lnTo>
                  <a:pt x="38696" y="2197"/>
                </a:lnTo>
                <a:lnTo>
                  <a:pt x="27863" y="0"/>
                </a:lnTo>
                <a:lnTo>
                  <a:pt x="17030" y="2197"/>
                </a:lnTo>
                <a:lnTo>
                  <a:pt x="8166" y="8178"/>
                </a:lnTo>
                <a:lnTo>
                  <a:pt x="2197" y="17030"/>
                </a:lnTo>
                <a:lnTo>
                  <a:pt x="0" y="27863"/>
                </a:lnTo>
                <a:lnTo>
                  <a:pt x="2197" y="38709"/>
                </a:lnTo>
                <a:lnTo>
                  <a:pt x="8166" y="47574"/>
                </a:lnTo>
                <a:lnTo>
                  <a:pt x="17030" y="53555"/>
                </a:lnTo>
                <a:lnTo>
                  <a:pt x="27863" y="55740"/>
                </a:lnTo>
                <a:lnTo>
                  <a:pt x="38696" y="53555"/>
                </a:lnTo>
                <a:lnTo>
                  <a:pt x="40170" y="52552"/>
                </a:lnTo>
                <a:lnTo>
                  <a:pt x="47561" y="47574"/>
                </a:lnTo>
                <a:lnTo>
                  <a:pt x="53530" y="38709"/>
                </a:lnTo>
                <a:lnTo>
                  <a:pt x="55727" y="27863"/>
                </a:lnTo>
                <a:close/>
              </a:path>
            </a:pathLst>
          </a:custGeom>
          <a:solidFill>
            <a:srgbClr val="121616"/>
          </a:solidFill>
        </p:spPr>
        <p:txBody>
          <a:bodyPr wrap="square" lIns="0" tIns="0" rIns="0" bIns="0" rtlCol="0"/>
          <a:lstStyle/>
          <a:p>
            <a:endParaRPr sz="2144"/>
          </a:p>
        </p:txBody>
      </p:sp>
      <p:sp>
        <p:nvSpPr>
          <p:cNvPr id="111" name="object 50">
            <a:extLst>
              <a:ext uri="{FF2B5EF4-FFF2-40B4-BE49-F238E27FC236}">
                <a16:creationId xmlns:a16="http://schemas.microsoft.com/office/drawing/2014/main" id="{7F49E41F-2CC6-4B73-B10A-9BA13165A011}"/>
              </a:ext>
            </a:extLst>
          </p:cNvPr>
          <p:cNvSpPr/>
          <p:nvPr/>
        </p:nvSpPr>
        <p:spPr>
          <a:xfrm>
            <a:off x="3612240" y="3438869"/>
            <a:ext cx="165959" cy="165959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35433" y="40132"/>
                </a:moveTo>
                <a:lnTo>
                  <a:pt x="34721" y="39420"/>
                </a:lnTo>
                <a:lnTo>
                  <a:pt x="21018" y="39420"/>
                </a:lnTo>
                <a:lnTo>
                  <a:pt x="20307" y="40132"/>
                </a:lnTo>
                <a:lnTo>
                  <a:pt x="20307" y="41897"/>
                </a:lnTo>
                <a:lnTo>
                  <a:pt x="21018" y="42608"/>
                </a:lnTo>
                <a:lnTo>
                  <a:pt x="33832" y="42608"/>
                </a:lnTo>
                <a:lnTo>
                  <a:pt x="34721" y="42608"/>
                </a:lnTo>
                <a:lnTo>
                  <a:pt x="35433" y="41897"/>
                </a:lnTo>
                <a:lnTo>
                  <a:pt x="35433" y="40132"/>
                </a:lnTo>
                <a:close/>
              </a:path>
              <a:path w="55879" h="55880">
                <a:moveTo>
                  <a:pt x="46037" y="15697"/>
                </a:moveTo>
                <a:lnTo>
                  <a:pt x="41351" y="9245"/>
                </a:lnTo>
                <a:lnTo>
                  <a:pt x="34912" y="5969"/>
                </a:lnTo>
                <a:lnTo>
                  <a:pt x="27863" y="5969"/>
                </a:lnTo>
                <a:lnTo>
                  <a:pt x="19354" y="7721"/>
                </a:lnTo>
                <a:lnTo>
                  <a:pt x="12382" y="12471"/>
                </a:lnTo>
                <a:lnTo>
                  <a:pt x="7683" y="19494"/>
                </a:lnTo>
                <a:lnTo>
                  <a:pt x="5956" y="28092"/>
                </a:lnTo>
                <a:lnTo>
                  <a:pt x="5956" y="29705"/>
                </a:lnTo>
                <a:lnTo>
                  <a:pt x="9144" y="39014"/>
                </a:lnTo>
                <a:lnTo>
                  <a:pt x="9728" y="39014"/>
                </a:lnTo>
                <a:lnTo>
                  <a:pt x="10210" y="38963"/>
                </a:lnTo>
                <a:lnTo>
                  <a:pt x="11226" y="38455"/>
                </a:lnTo>
                <a:lnTo>
                  <a:pt x="11544" y="37490"/>
                </a:lnTo>
                <a:lnTo>
                  <a:pt x="10452" y="35306"/>
                </a:lnTo>
                <a:lnTo>
                  <a:pt x="9931" y="33794"/>
                </a:lnTo>
                <a:lnTo>
                  <a:pt x="9296" y="30861"/>
                </a:lnTo>
                <a:lnTo>
                  <a:pt x="9144" y="29476"/>
                </a:lnTo>
                <a:lnTo>
                  <a:pt x="9144" y="28092"/>
                </a:lnTo>
                <a:lnTo>
                  <a:pt x="10617" y="20739"/>
                </a:lnTo>
                <a:lnTo>
                  <a:pt x="14643" y="14719"/>
                </a:lnTo>
                <a:lnTo>
                  <a:pt x="20586" y="10655"/>
                </a:lnTo>
                <a:lnTo>
                  <a:pt x="27863" y="9156"/>
                </a:lnTo>
                <a:lnTo>
                  <a:pt x="33870" y="9156"/>
                </a:lnTo>
                <a:lnTo>
                  <a:pt x="39382" y="11963"/>
                </a:lnTo>
                <a:lnTo>
                  <a:pt x="43472" y="17564"/>
                </a:lnTo>
                <a:lnTo>
                  <a:pt x="44475" y="17729"/>
                </a:lnTo>
                <a:lnTo>
                  <a:pt x="45885" y="16700"/>
                </a:lnTo>
                <a:lnTo>
                  <a:pt x="46037" y="15697"/>
                </a:lnTo>
                <a:close/>
              </a:path>
              <a:path w="55879" h="55880">
                <a:moveTo>
                  <a:pt x="49758" y="26238"/>
                </a:moveTo>
                <a:lnTo>
                  <a:pt x="49555" y="24434"/>
                </a:lnTo>
                <a:lnTo>
                  <a:pt x="48920" y="21856"/>
                </a:lnTo>
                <a:lnTo>
                  <a:pt x="48133" y="21323"/>
                </a:lnTo>
                <a:lnTo>
                  <a:pt x="46342" y="21755"/>
                </a:lnTo>
                <a:lnTo>
                  <a:pt x="45808" y="22618"/>
                </a:lnTo>
                <a:lnTo>
                  <a:pt x="46393" y="24942"/>
                </a:lnTo>
                <a:lnTo>
                  <a:pt x="46570" y="26504"/>
                </a:lnTo>
                <a:lnTo>
                  <a:pt x="46570" y="31305"/>
                </a:lnTo>
                <a:lnTo>
                  <a:pt x="45935" y="34213"/>
                </a:lnTo>
                <a:lnTo>
                  <a:pt x="44297" y="37490"/>
                </a:lnTo>
                <a:lnTo>
                  <a:pt x="44615" y="38455"/>
                </a:lnTo>
                <a:lnTo>
                  <a:pt x="45631" y="38963"/>
                </a:lnTo>
                <a:lnTo>
                  <a:pt x="45872" y="39014"/>
                </a:lnTo>
                <a:lnTo>
                  <a:pt x="46113" y="39014"/>
                </a:lnTo>
                <a:lnTo>
                  <a:pt x="46697" y="39014"/>
                </a:lnTo>
                <a:lnTo>
                  <a:pt x="47256" y="38696"/>
                </a:lnTo>
                <a:lnTo>
                  <a:pt x="49009" y="35179"/>
                </a:lnTo>
                <a:lnTo>
                  <a:pt x="49758" y="31800"/>
                </a:lnTo>
                <a:lnTo>
                  <a:pt x="49758" y="26238"/>
                </a:lnTo>
                <a:close/>
              </a:path>
              <a:path w="55879" h="55880">
                <a:moveTo>
                  <a:pt x="55727" y="27863"/>
                </a:moveTo>
                <a:lnTo>
                  <a:pt x="53530" y="17030"/>
                </a:lnTo>
                <a:lnTo>
                  <a:pt x="52539" y="15570"/>
                </a:lnTo>
                <a:lnTo>
                  <a:pt x="52539" y="27863"/>
                </a:lnTo>
                <a:lnTo>
                  <a:pt x="50596" y="37465"/>
                </a:lnTo>
                <a:lnTo>
                  <a:pt x="45313" y="45313"/>
                </a:lnTo>
                <a:lnTo>
                  <a:pt x="37465" y="50609"/>
                </a:lnTo>
                <a:lnTo>
                  <a:pt x="27863" y="52552"/>
                </a:lnTo>
                <a:lnTo>
                  <a:pt x="18262" y="50609"/>
                </a:lnTo>
                <a:lnTo>
                  <a:pt x="10426" y="45313"/>
                </a:lnTo>
                <a:lnTo>
                  <a:pt x="5130" y="37465"/>
                </a:lnTo>
                <a:lnTo>
                  <a:pt x="3187" y="27863"/>
                </a:lnTo>
                <a:lnTo>
                  <a:pt x="5130" y="18275"/>
                </a:lnTo>
                <a:lnTo>
                  <a:pt x="10426" y="10426"/>
                </a:lnTo>
                <a:lnTo>
                  <a:pt x="18262" y="5130"/>
                </a:lnTo>
                <a:lnTo>
                  <a:pt x="27863" y="3187"/>
                </a:lnTo>
                <a:lnTo>
                  <a:pt x="37465" y="5130"/>
                </a:lnTo>
                <a:lnTo>
                  <a:pt x="45313" y="10426"/>
                </a:lnTo>
                <a:lnTo>
                  <a:pt x="49441" y="16573"/>
                </a:lnTo>
                <a:lnTo>
                  <a:pt x="48717" y="16865"/>
                </a:lnTo>
                <a:lnTo>
                  <a:pt x="33540" y="23672"/>
                </a:lnTo>
                <a:lnTo>
                  <a:pt x="31381" y="21501"/>
                </a:lnTo>
                <a:lnTo>
                  <a:pt x="31051" y="21501"/>
                </a:lnTo>
                <a:lnTo>
                  <a:pt x="31051" y="26162"/>
                </a:lnTo>
                <a:lnTo>
                  <a:pt x="31051" y="29629"/>
                </a:lnTo>
                <a:lnTo>
                  <a:pt x="29616" y="31051"/>
                </a:lnTo>
                <a:lnTo>
                  <a:pt x="26111" y="31051"/>
                </a:lnTo>
                <a:lnTo>
                  <a:pt x="24676" y="29629"/>
                </a:lnTo>
                <a:lnTo>
                  <a:pt x="24676" y="26123"/>
                </a:lnTo>
                <a:lnTo>
                  <a:pt x="26111" y="24688"/>
                </a:lnTo>
                <a:lnTo>
                  <a:pt x="29616" y="24688"/>
                </a:lnTo>
                <a:lnTo>
                  <a:pt x="31026" y="26098"/>
                </a:lnTo>
                <a:lnTo>
                  <a:pt x="31051" y="21501"/>
                </a:lnTo>
                <a:lnTo>
                  <a:pt x="24345" y="21501"/>
                </a:lnTo>
                <a:lnTo>
                  <a:pt x="21488" y="24371"/>
                </a:lnTo>
                <a:lnTo>
                  <a:pt x="21488" y="28994"/>
                </a:lnTo>
                <a:lnTo>
                  <a:pt x="15671" y="31534"/>
                </a:lnTo>
                <a:lnTo>
                  <a:pt x="15303" y="32486"/>
                </a:lnTo>
                <a:lnTo>
                  <a:pt x="15925" y="33883"/>
                </a:lnTo>
                <a:lnTo>
                  <a:pt x="16510" y="34239"/>
                </a:lnTo>
                <a:lnTo>
                  <a:pt x="17119" y="34239"/>
                </a:lnTo>
                <a:lnTo>
                  <a:pt x="17335" y="34239"/>
                </a:lnTo>
                <a:lnTo>
                  <a:pt x="17551" y="34201"/>
                </a:lnTo>
                <a:lnTo>
                  <a:pt x="17754" y="34099"/>
                </a:lnTo>
                <a:lnTo>
                  <a:pt x="22225" y="32143"/>
                </a:lnTo>
                <a:lnTo>
                  <a:pt x="24345" y="34239"/>
                </a:lnTo>
                <a:lnTo>
                  <a:pt x="31381" y="34239"/>
                </a:lnTo>
                <a:lnTo>
                  <a:pt x="34239" y="31394"/>
                </a:lnTo>
                <a:lnTo>
                  <a:pt x="34239" y="31051"/>
                </a:lnTo>
                <a:lnTo>
                  <a:pt x="34239" y="26860"/>
                </a:lnTo>
                <a:lnTo>
                  <a:pt x="50825" y="19418"/>
                </a:lnTo>
                <a:lnTo>
                  <a:pt x="52539" y="27863"/>
                </a:lnTo>
                <a:lnTo>
                  <a:pt x="52539" y="15570"/>
                </a:lnTo>
                <a:lnTo>
                  <a:pt x="47561" y="8178"/>
                </a:lnTo>
                <a:lnTo>
                  <a:pt x="40170" y="3187"/>
                </a:lnTo>
                <a:lnTo>
                  <a:pt x="38696" y="2197"/>
                </a:lnTo>
                <a:lnTo>
                  <a:pt x="27863" y="0"/>
                </a:lnTo>
                <a:lnTo>
                  <a:pt x="17030" y="2197"/>
                </a:lnTo>
                <a:lnTo>
                  <a:pt x="8166" y="8178"/>
                </a:lnTo>
                <a:lnTo>
                  <a:pt x="2197" y="17030"/>
                </a:lnTo>
                <a:lnTo>
                  <a:pt x="0" y="27863"/>
                </a:lnTo>
                <a:lnTo>
                  <a:pt x="2197" y="38709"/>
                </a:lnTo>
                <a:lnTo>
                  <a:pt x="8166" y="47574"/>
                </a:lnTo>
                <a:lnTo>
                  <a:pt x="17030" y="53555"/>
                </a:lnTo>
                <a:lnTo>
                  <a:pt x="27863" y="55740"/>
                </a:lnTo>
                <a:lnTo>
                  <a:pt x="38696" y="53555"/>
                </a:lnTo>
                <a:lnTo>
                  <a:pt x="40170" y="52552"/>
                </a:lnTo>
                <a:lnTo>
                  <a:pt x="47561" y="47574"/>
                </a:lnTo>
                <a:lnTo>
                  <a:pt x="53530" y="38709"/>
                </a:lnTo>
                <a:lnTo>
                  <a:pt x="55727" y="27863"/>
                </a:lnTo>
                <a:close/>
              </a:path>
            </a:pathLst>
          </a:custGeom>
          <a:solidFill>
            <a:srgbClr val="121616"/>
          </a:solidFill>
        </p:spPr>
        <p:txBody>
          <a:bodyPr wrap="square" lIns="0" tIns="0" rIns="0" bIns="0" rtlCol="0"/>
          <a:lstStyle/>
          <a:p>
            <a:endParaRPr sz="2144"/>
          </a:p>
        </p:txBody>
      </p:sp>
      <p:sp>
        <p:nvSpPr>
          <p:cNvPr id="112" name="object 41">
            <a:extLst>
              <a:ext uri="{FF2B5EF4-FFF2-40B4-BE49-F238E27FC236}">
                <a16:creationId xmlns:a16="http://schemas.microsoft.com/office/drawing/2014/main" id="{9009E3E2-A21A-42B1-92BE-00A491B99DE7}"/>
              </a:ext>
            </a:extLst>
          </p:cNvPr>
          <p:cNvSpPr/>
          <p:nvPr/>
        </p:nvSpPr>
        <p:spPr>
          <a:xfrm>
            <a:off x="3646013" y="4227525"/>
            <a:ext cx="153365" cy="153365"/>
          </a:xfrm>
          <a:custGeom>
            <a:avLst/>
            <a:gdLst/>
            <a:ahLst/>
            <a:cxnLst/>
            <a:rect l="l" t="t" r="r" b="b"/>
            <a:pathLst>
              <a:path w="54609" h="54609">
                <a:moveTo>
                  <a:pt x="40170" y="41478"/>
                </a:moveTo>
                <a:lnTo>
                  <a:pt x="40157" y="40462"/>
                </a:lnTo>
                <a:lnTo>
                  <a:pt x="39331" y="39649"/>
                </a:lnTo>
                <a:lnTo>
                  <a:pt x="39281" y="39458"/>
                </a:lnTo>
                <a:lnTo>
                  <a:pt x="40017" y="38722"/>
                </a:lnTo>
                <a:lnTo>
                  <a:pt x="40017" y="35560"/>
                </a:lnTo>
                <a:lnTo>
                  <a:pt x="38722" y="34264"/>
                </a:lnTo>
                <a:lnTo>
                  <a:pt x="35877" y="34264"/>
                </a:lnTo>
                <a:lnTo>
                  <a:pt x="34112" y="34264"/>
                </a:lnTo>
                <a:lnTo>
                  <a:pt x="33388" y="34975"/>
                </a:lnTo>
                <a:lnTo>
                  <a:pt x="33388" y="41871"/>
                </a:lnTo>
                <a:lnTo>
                  <a:pt x="34099" y="42583"/>
                </a:lnTo>
                <a:lnTo>
                  <a:pt x="34988" y="42583"/>
                </a:lnTo>
                <a:lnTo>
                  <a:pt x="35877" y="42583"/>
                </a:lnTo>
                <a:lnTo>
                  <a:pt x="36588" y="41871"/>
                </a:lnTo>
                <a:lnTo>
                  <a:pt x="36588" y="41440"/>
                </a:lnTo>
                <a:lnTo>
                  <a:pt x="37604" y="42430"/>
                </a:lnTo>
                <a:lnTo>
                  <a:pt x="38023" y="42583"/>
                </a:lnTo>
                <a:lnTo>
                  <a:pt x="38417" y="42583"/>
                </a:lnTo>
                <a:lnTo>
                  <a:pt x="38823" y="42583"/>
                </a:lnTo>
                <a:lnTo>
                  <a:pt x="39243" y="42418"/>
                </a:lnTo>
                <a:lnTo>
                  <a:pt x="40170" y="41478"/>
                </a:lnTo>
                <a:close/>
              </a:path>
              <a:path w="54609" h="54609">
                <a:moveTo>
                  <a:pt x="40855" y="13855"/>
                </a:moveTo>
                <a:lnTo>
                  <a:pt x="38989" y="11988"/>
                </a:lnTo>
                <a:lnTo>
                  <a:pt x="37668" y="11988"/>
                </a:lnTo>
                <a:lnTo>
                  <a:pt x="37668" y="15608"/>
                </a:lnTo>
                <a:lnTo>
                  <a:pt x="37668" y="17208"/>
                </a:lnTo>
                <a:lnTo>
                  <a:pt x="35801" y="17119"/>
                </a:lnTo>
                <a:lnTo>
                  <a:pt x="35725" y="15608"/>
                </a:lnTo>
                <a:lnTo>
                  <a:pt x="36156" y="15176"/>
                </a:lnTo>
                <a:lnTo>
                  <a:pt x="37236" y="15176"/>
                </a:lnTo>
                <a:lnTo>
                  <a:pt x="37668" y="15608"/>
                </a:lnTo>
                <a:lnTo>
                  <a:pt x="37668" y="11988"/>
                </a:lnTo>
                <a:lnTo>
                  <a:pt x="34404" y="11988"/>
                </a:lnTo>
                <a:lnTo>
                  <a:pt x="32537" y="13855"/>
                </a:lnTo>
                <a:lnTo>
                  <a:pt x="32537" y="18440"/>
                </a:lnTo>
                <a:lnTo>
                  <a:pt x="34404" y="20307"/>
                </a:lnTo>
                <a:lnTo>
                  <a:pt x="35090" y="20307"/>
                </a:lnTo>
                <a:lnTo>
                  <a:pt x="35090" y="25692"/>
                </a:lnTo>
                <a:lnTo>
                  <a:pt x="28879" y="25692"/>
                </a:lnTo>
                <a:lnTo>
                  <a:pt x="28879" y="20307"/>
                </a:lnTo>
                <a:lnTo>
                  <a:pt x="29565" y="20307"/>
                </a:lnTo>
                <a:lnTo>
                  <a:pt x="31432" y="18440"/>
                </a:lnTo>
                <a:lnTo>
                  <a:pt x="31432" y="17221"/>
                </a:lnTo>
                <a:lnTo>
                  <a:pt x="31432" y="15176"/>
                </a:lnTo>
                <a:lnTo>
                  <a:pt x="31432" y="13855"/>
                </a:lnTo>
                <a:lnTo>
                  <a:pt x="29565" y="11988"/>
                </a:lnTo>
                <a:lnTo>
                  <a:pt x="28244" y="11988"/>
                </a:lnTo>
                <a:lnTo>
                  <a:pt x="28244" y="15608"/>
                </a:lnTo>
                <a:lnTo>
                  <a:pt x="28244" y="17208"/>
                </a:lnTo>
                <a:lnTo>
                  <a:pt x="28244" y="37884"/>
                </a:lnTo>
                <a:lnTo>
                  <a:pt x="28244" y="39497"/>
                </a:lnTo>
                <a:lnTo>
                  <a:pt x="26314" y="39497"/>
                </a:lnTo>
                <a:lnTo>
                  <a:pt x="26314" y="37884"/>
                </a:lnTo>
                <a:lnTo>
                  <a:pt x="26746" y="37452"/>
                </a:lnTo>
                <a:lnTo>
                  <a:pt x="27279" y="37452"/>
                </a:lnTo>
                <a:lnTo>
                  <a:pt x="27813" y="37452"/>
                </a:lnTo>
                <a:lnTo>
                  <a:pt x="28244" y="37884"/>
                </a:lnTo>
                <a:lnTo>
                  <a:pt x="28244" y="17208"/>
                </a:lnTo>
                <a:lnTo>
                  <a:pt x="26390" y="17132"/>
                </a:lnTo>
                <a:lnTo>
                  <a:pt x="26314" y="15608"/>
                </a:lnTo>
                <a:lnTo>
                  <a:pt x="26746" y="15176"/>
                </a:lnTo>
                <a:lnTo>
                  <a:pt x="27813" y="15176"/>
                </a:lnTo>
                <a:lnTo>
                  <a:pt x="28244" y="15608"/>
                </a:lnTo>
                <a:lnTo>
                  <a:pt x="28244" y="11988"/>
                </a:lnTo>
                <a:lnTo>
                  <a:pt x="24993" y="11988"/>
                </a:lnTo>
                <a:lnTo>
                  <a:pt x="23114" y="13855"/>
                </a:lnTo>
                <a:lnTo>
                  <a:pt x="23114" y="18440"/>
                </a:lnTo>
                <a:lnTo>
                  <a:pt x="24993" y="20307"/>
                </a:lnTo>
                <a:lnTo>
                  <a:pt x="25679" y="20307"/>
                </a:lnTo>
                <a:lnTo>
                  <a:pt x="25679" y="25692"/>
                </a:lnTo>
                <a:lnTo>
                  <a:pt x="19456" y="25692"/>
                </a:lnTo>
                <a:lnTo>
                  <a:pt x="19456" y="20307"/>
                </a:lnTo>
                <a:lnTo>
                  <a:pt x="20154" y="20307"/>
                </a:lnTo>
                <a:lnTo>
                  <a:pt x="22021" y="18440"/>
                </a:lnTo>
                <a:lnTo>
                  <a:pt x="22021" y="17233"/>
                </a:lnTo>
                <a:lnTo>
                  <a:pt x="22021" y="15176"/>
                </a:lnTo>
                <a:lnTo>
                  <a:pt x="22021" y="13855"/>
                </a:lnTo>
                <a:lnTo>
                  <a:pt x="20154" y="11988"/>
                </a:lnTo>
                <a:lnTo>
                  <a:pt x="18834" y="11988"/>
                </a:lnTo>
                <a:lnTo>
                  <a:pt x="18834" y="15608"/>
                </a:lnTo>
                <a:lnTo>
                  <a:pt x="18834" y="17208"/>
                </a:lnTo>
                <a:lnTo>
                  <a:pt x="18834" y="37884"/>
                </a:lnTo>
                <a:lnTo>
                  <a:pt x="18834" y="39484"/>
                </a:lnTo>
                <a:lnTo>
                  <a:pt x="16891" y="39509"/>
                </a:lnTo>
                <a:lnTo>
                  <a:pt x="16891" y="37884"/>
                </a:lnTo>
                <a:lnTo>
                  <a:pt x="17322" y="37452"/>
                </a:lnTo>
                <a:lnTo>
                  <a:pt x="17856" y="37452"/>
                </a:lnTo>
                <a:lnTo>
                  <a:pt x="18402" y="37452"/>
                </a:lnTo>
                <a:lnTo>
                  <a:pt x="18834" y="37884"/>
                </a:lnTo>
                <a:lnTo>
                  <a:pt x="18834" y="17208"/>
                </a:lnTo>
                <a:lnTo>
                  <a:pt x="16967" y="17132"/>
                </a:lnTo>
                <a:lnTo>
                  <a:pt x="16891" y="15608"/>
                </a:lnTo>
                <a:lnTo>
                  <a:pt x="17322" y="15176"/>
                </a:lnTo>
                <a:lnTo>
                  <a:pt x="18402" y="15176"/>
                </a:lnTo>
                <a:lnTo>
                  <a:pt x="18834" y="15608"/>
                </a:lnTo>
                <a:lnTo>
                  <a:pt x="18834" y="11988"/>
                </a:lnTo>
                <a:lnTo>
                  <a:pt x="15570" y="11988"/>
                </a:lnTo>
                <a:lnTo>
                  <a:pt x="13703" y="13855"/>
                </a:lnTo>
                <a:lnTo>
                  <a:pt x="13703" y="18440"/>
                </a:lnTo>
                <a:lnTo>
                  <a:pt x="15570" y="20307"/>
                </a:lnTo>
                <a:lnTo>
                  <a:pt x="16256" y="20307"/>
                </a:lnTo>
                <a:lnTo>
                  <a:pt x="16256" y="26403"/>
                </a:lnTo>
                <a:lnTo>
                  <a:pt x="16256" y="28168"/>
                </a:lnTo>
                <a:lnTo>
                  <a:pt x="16256" y="34264"/>
                </a:lnTo>
                <a:lnTo>
                  <a:pt x="15570" y="34264"/>
                </a:lnTo>
                <a:lnTo>
                  <a:pt x="13703" y="36131"/>
                </a:lnTo>
                <a:lnTo>
                  <a:pt x="13703" y="40716"/>
                </a:lnTo>
                <a:lnTo>
                  <a:pt x="15570" y="42583"/>
                </a:lnTo>
                <a:lnTo>
                  <a:pt x="20154" y="42583"/>
                </a:lnTo>
                <a:lnTo>
                  <a:pt x="22021" y="40716"/>
                </a:lnTo>
                <a:lnTo>
                  <a:pt x="22021" y="39509"/>
                </a:lnTo>
                <a:lnTo>
                  <a:pt x="22021" y="37452"/>
                </a:lnTo>
                <a:lnTo>
                  <a:pt x="22021" y="36131"/>
                </a:lnTo>
                <a:lnTo>
                  <a:pt x="20154" y="34264"/>
                </a:lnTo>
                <a:lnTo>
                  <a:pt x="19456" y="34264"/>
                </a:lnTo>
                <a:lnTo>
                  <a:pt x="19456" y="28879"/>
                </a:lnTo>
                <a:lnTo>
                  <a:pt x="25679" y="28879"/>
                </a:lnTo>
                <a:lnTo>
                  <a:pt x="25679" y="34264"/>
                </a:lnTo>
                <a:lnTo>
                  <a:pt x="24993" y="34264"/>
                </a:lnTo>
                <a:lnTo>
                  <a:pt x="23114" y="36131"/>
                </a:lnTo>
                <a:lnTo>
                  <a:pt x="23114" y="40716"/>
                </a:lnTo>
                <a:lnTo>
                  <a:pt x="24993" y="42583"/>
                </a:lnTo>
                <a:lnTo>
                  <a:pt x="29565" y="42583"/>
                </a:lnTo>
                <a:lnTo>
                  <a:pt x="31432" y="40716"/>
                </a:lnTo>
                <a:lnTo>
                  <a:pt x="31432" y="39497"/>
                </a:lnTo>
                <a:lnTo>
                  <a:pt x="31432" y="37452"/>
                </a:lnTo>
                <a:lnTo>
                  <a:pt x="31432" y="36131"/>
                </a:lnTo>
                <a:lnTo>
                  <a:pt x="29565" y="34264"/>
                </a:lnTo>
                <a:lnTo>
                  <a:pt x="28879" y="34264"/>
                </a:lnTo>
                <a:lnTo>
                  <a:pt x="28879" y="28879"/>
                </a:lnTo>
                <a:lnTo>
                  <a:pt x="35090" y="28879"/>
                </a:lnTo>
                <a:lnTo>
                  <a:pt x="35090" y="33312"/>
                </a:lnTo>
                <a:lnTo>
                  <a:pt x="35801" y="34023"/>
                </a:lnTo>
                <a:lnTo>
                  <a:pt x="36690" y="34023"/>
                </a:lnTo>
                <a:lnTo>
                  <a:pt x="37579" y="34023"/>
                </a:lnTo>
                <a:lnTo>
                  <a:pt x="38290" y="33312"/>
                </a:lnTo>
                <a:lnTo>
                  <a:pt x="38290" y="28168"/>
                </a:lnTo>
                <a:lnTo>
                  <a:pt x="38290" y="26403"/>
                </a:lnTo>
                <a:lnTo>
                  <a:pt x="38290" y="20307"/>
                </a:lnTo>
                <a:lnTo>
                  <a:pt x="38989" y="20307"/>
                </a:lnTo>
                <a:lnTo>
                  <a:pt x="40855" y="18440"/>
                </a:lnTo>
                <a:lnTo>
                  <a:pt x="40855" y="17233"/>
                </a:lnTo>
                <a:lnTo>
                  <a:pt x="40855" y="15176"/>
                </a:lnTo>
                <a:lnTo>
                  <a:pt x="40855" y="13855"/>
                </a:lnTo>
                <a:close/>
              </a:path>
              <a:path w="54609" h="54609">
                <a:moveTo>
                  <a:pt x="54559" y="27279"/>
                </a:moveTo>
                <a:lnTo>
                  <a:pt x="52412" y="16675"/>
                </a:lnTo>
                <a:lnTo>
                  <a:pt x="51371" y="15138"/>
                </a:lnTo>
                <a:lnTo>
                  <a:pt x="51371" y="27279"/>
                </a:lnTo>
                <a:lnTo>
                  <a:pt x="49479" y="36664"/>
                </a:lnTo>
                <a:lnTo>
                  <a:pt x="44310" y="44323"/>
                </a:lnTo>
                <a:lnTo>
                  <a:pt x="36652" y="49491"/>
                </a:lnTo>
                <a:lnTo>
                  <a:pt x="27279" y="51384"/>
                </a:lnTo>
                <a:lnTo>
                  <a:pt x="17907" y="49491"/>
                </a:lnTo>
                <a:lnTo>
                  <a:pt x="10248" y="44323"/>
                </a:lnTo>
                <a:lnTo>
                  <a:pt x="5080" y="36664"/>
                </a:lnTo>
                <a:lnTo>
                  <a:pt x="3187" y="27279"/>
                </a:lnTo>
                <a:lnTo>
                  <a:pt x="5080" y="17919"/>
                </a:lnTo>
                <a:lnTo>
                  <a:pt x="10248" y="10261"/>
                </a:lnTo>
                <a:lnTo>
                  <a:pt x="17907" y="5092"/>
                </a:lnTo>
                <a:lnTo>
                  <a:pt x="27279" y="3187"/>
                </a:lnTo>
                <a:lnTo>
                  <a:pt x="36652" y="5092"/>
                </a:lnTo>
                <a:lnTo>
                  <a:pt x="44310" y="10261"/>
                </a:lnTo>
                <a:lnTo>
                  <a:pt x="49479" y="17919"/>
                </a:lnTo>
                <a:lnTo>
                  <a:pt x="51371" y="27279"/>
                </a:lnTo>
                <a:lnTo>
                  <a:pt x="51371" y="15138"/>
                </a:lnTo>
                <a:lnTo>
                  <a:pt x="46558" y="8001"/>
                </a:lnTo>
                <a:lnTo>
                  <a:pt x="39420" y="3187"/>
                </a:lnTo>
                <a:lnTo>
                  <a:pt x="37884" y="2146"/>
                </a:lnTo>
                <a:lnTo>
                  <a:pt x="27279" y="0"/>
                </a:lnTo>
                <a:lnTo>
                  <a:pt x="16662" y="2146"/>
                </a:lnTo>
                <a:lnTo>
                  <a:pt x="8001" y="8001"/>
                </a:lnTo>
                <a:lnTo>
                  <a:pt x="2146" y="16675"/>
                </a:lnTo>
                <a:lnTo>
                  <a:pt x="0" y="27279"/>
                </a:lnTo>
                <a:lnTo>
                  <a:pt x="2146" y="37896"/>
                </a:lnTo>
                <a:lnTo>
                  <a:pt x="8001" y="46570"/>
                </a:lnTo>
                <a:lnTo>
                  <a:pt x="16662" y="52425"/>
                </a:lnTo>
                <a:lnTo>
                  <a:pt x="27279" y="54571"/>
                </a:lnTo>
                <a:lnTo>
                  <a:pt x="37884" y="52425"/>
                </a:lnTo>
                <a:lnTo>
                  <a:pt x="39420" y="51384"/>
                </a:lnTo>
                <a:lnTo>
                  <a:pt x="46558" y="46570"/>
                </a:lnTo>
                <a:lnTo>
                  <a:pt x="52412" y="37896"/>
                </a:lnTo>
                <a:lnTo>
                  <a:pt x="54559" y="27279"/>
                </a:lnTo>
                <a:close/>
              </a:path>
            </a:pathLst>
          </a:custGeom>
          <a:solidFill>
            <a:srgbClr val="18232F"/>
          </a:solidFill>
        </p:spPr>
        <p:txBody>
          <a:bodyPr wrap="square" lIns="0" tIns="0" rIns="0" bIns="0" rtlCol="0"/>
          <a:lstStyle/>
          <a:p>
            <a:endParaRPr sz="2144"/>
          </a:p>
        </p:txBody>
      </p: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61C88310-878C-4F4C-93B8-1C27C1D0EF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18821" y="1328884"/>
            <a:ext cx="177628" cy="177628"/>
          </a:xfrm>
          <a:prstGeom prst="rect">
            <a:avLst/>
          </a:prstGeom>
        </p:spPr>
      </p:pic>
      <p:sp>
        <p:nvSpPr>
          <p:cNvPr id="114" name="object 50">
            <a:extLst>
              <a:ext uri="{FF2B5EF4-FFF2-40B4-BE49-F238E27FC236}">
                <a16:creationId xmlns:a16="http://schemas.microsoft.com/office/drawing/2014/main" id="{6D1415E0-8DEF-4679-9740-4A6F3A3EE01A}"/>
              </a:ext>
            </a:extLst>
          </p:cNvPr>
          <p:cNvSpPr/>
          <p:nvPr/>
        </p:nvSpPr>
        <p:spPr>
          <a:xfrm>
            <a:off x="7358847" y="1951024"/>
            <a:ext cx="165959" cy="165959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35433" y="40132"/>
                </a:moveTo>
                <a:lnTo>
                  <a:pt x="34721" y="39420"/>
                </a:lnTo>
                <a:lnTo>
                  <a:pt x="21018" y="39420"/>
                </a:lnTo>
                <a:lnTo>
                  <a:pt x="20307" y="40132"/>
                </a:lnTo>
                <a:lnTo>
                  <a:pt x="20307" y="41897"/>
                </a:lnTo>
                <a:lnTo>
                  <a:pt x="21018" y="42608"/>
                </a:lnTo>
                <a:lnTo>
                  <a:pt x="33832" y="42608"/>
                </a:lnTo>
                <a:lnTo>
                  <a:pt x="34721" y="42608"/>
                </a:lnTo>
                <a:lnTo>
                  <a:pt x="35433" y="41897"/>
                </a:lnTo>
                <a:lnTo>
                  <a:pt x="35433" y="40132"/>
                </a:lnTo>
                <a:close/>
              </a:path>
              <a:path w="55879" h="55880">
                <a:moveTo>
                  <a:pt x="46037" y="15697"/>
                </a:moveTo>
                <a:lnTo>
                  <a:pt x="41351" y="9245"/>
                </a:lnTo>
                <a:lnTo>
                  <a:pt x="34912" y="5969"/>
                </a:lnTo>
                <a:lnTo>
                  <a:pt x="27863" y="5969"/>
                </a:lnTo>
                <a:lnTo>
                  <a:pt x="19354" y="7721"/>
                </a:lnTo>
                <a:lnTo>
                  <a:pt x="12382" y="12471"/>
                </a:lnTo>
                <a:lnTo>
                  <a:pt x="7683" y="19494"/>
                </a:lnTo>
                <a:lnTo>
                  <a:pt x="5956" y="28092"/>
                </a:lnTo>
                <a:lnTo>
                  <a:pt x="5956" y="29705"/>
                </a:lnTo>
                <a:lnTo>
                  <a:pt x="9144" y="39014"/>
                </a:lnTo>
                <a:lnTo>
                  <a:pt x="9728" y="39014"/>
                </a:lnTo>
                <a:lnTo>
                  <a:pt x="10210" y="38963"/>
                </a:lnTo>
                <a:lnTo>
                  <a:pt x="11226" y="38455"/>
                </a:lnTo>
                <a:lnTo>
                  <a:pt x="11544" y="37490"/>
                </a:lnTo>
                <a:lnTo>
                  <a:pt x="10452" y="35306"/>
                </a:lnTo>
                <a:lnTo>
                  <a:pt x="9931" y="33794"/>
                </a:lnTo>
                <a:lnTo>
                  <a:pt x="9296" y="30861"/>
                </a:lnTo>
                <a:lnTo>
                  <a:pt x="9144" y="29476"/>
                </a:lnTo>
                <a:lnTo>
                  <a:pt x="9144" y="28092"/>
                </a:lnTo>
                <a:lnTo>
                  <a:pt x="10617" y="20739"/>
                </a:lnTo>
                <a:lnTo>
                  <a:pt x="14643" y="14719"/>
                </a:lnTo>
                <a:lnTo>
                  <a:pt x="20586" y="10655"/>
                </a:lnTo>
                <a:lnTo>
                  <a:pt x="27863" y="9156"/>
                </a:lnTo>
                <a:lnTo>
                  <a:pt x="33870" y="9156"/>
                </a:lnTo>
                <a:lnTo>
                  <a:pt x="39382" y="11963"/>
                </a:lnTo>
                <a:lnTo>
                  <a:pt x="43472" y="17564"/>
                </a:lnTo>
                <a:lnTo>
                  <a:pt x="44475" y="17729"/>
                </a:lnTo>
                <a:lnTo>
                  <a:pt x="45885" y="16700"/>
                </a:lnTo>
                <a:lnTo>
                  <a:pt x="46037" y="15697"/>
                </a:lnTo>
                <a:close/>
              </a:path>
              <a:path w="55879" h="55880">
                <a:moveTo>
                  <a:pt x="49758" y="26238"/>
                </a:moveTo>
                <a:lnTo>
                  <a:pt x="49555" y="24434"/>
                </a:lnTo>
                <a:lnTo>
                  <a:pt x="48920" y="21856"/>
                </a:lnTo>
                <a:lnTo>
                  <a:pt x="48133" y="21323"/>
                </a:lnTo>
                <a:lnTo>
                  <a:pt x="46342" y="21755"/>
                </a:lnTo>
                <a:lnTo>
                  <a:pt x="45808" y="22618"/>
                </a:lnTo>
                <a:lnTo>
                  <a:pt x="46393" y="24942"/>
                </a:lnTo>
                <a:lnTo>
                  <a:pt x="46570" y="26504"/>
                </a:lnTo>
                <a:lnTo>
                  <a:pt x="46570" y="31305"/>
                </a:lnTo>
                <a:lnTo>
                  <a:pt x="45935" y="34213"/>
                </a:lnTo>
                <a:lnTo>
                  <a:pt x="44297" y="37490"/>
                </a:lnTo>
                <a:lnTo>
                  <a:pt x="44615" y="38455"/>
                </a:lnTo>
                <a:lnTo>
                  <a:pt x="45631" y="38963"/>
                </a:lnTo>
                <a:lnTo>
                  <a:pt x="45872" y="39014"/>
                </a:lnTo>
                <a:lnTo>
                  <a:pt x="46113" y="39014"/>
                </a:lnTo>
                <a:lnTo>
                  <a:pt x="46697" y="39014"/>
                </a:lnTo>
                <a:lnTo>
                  <a:pt x="47256" y="38696"/>
                </a:lnTo>
                <a:lnTo>
                  <a:pt x="49009" y="35179"/>
                </a:lnTo>
                <a:lnTo>
                  <a:pt x="49758" y="31800"/>
                </a:lnTo>
                <a:lnTo>
                  <a:pt x="49758" y="26238"/>
                </a:lnTo>
                <a:close/>
              </a:path>
              <a:path w="55879" h="55880">
                <a:moveTo>
                  <a:pt x="55727" y="27863"/>
                </a:moveTo>
                <a:lnTo>
                  <a:pt x="53530" y="17030"/>
                </a:lnTo>
                <a:lnTo>
                  <a:pt x="52539" y="15570"/>
                </a:lnTo>
                <a:lnTo>
                  <a:pt x="52539" y="27863"/>
                </a:lnTo>
                <a:lnTo>
                  <a:pt x="50596" y="37465"/>
                </a:lnTo>
                <a:lnTo>
                  <a:pt x="45313" y="45313"/>
                </a:lnTo>
                <a:lnTo>
                  <a:pt x="37465" y="50609"/>
                </a:lnTo>
                <a:lnTo>
                  <a:pt x="27863" y="52552"/>
                </a:lnTo>
                <a:lnTo>
                  <a:pt x="18262" y="50609"/>
                </a:lnTo>
                <a:lnTo>
                  <a:pt x="10426" y="45313"/>
                </a:lnTo>
                <a:lnTo>
                  <a:pt x="5130" y="37465"/>
                </a:lnTo>
                <a:lnTo>
                  <a:pt x="3187" y="27863"/>
                </a:lnTo>
                <a:lnTo>
                  <a:pt x="5130" y="18275"/>
                </a:lnTo>
                <a:lnTo>
                  <a:pt x="10426" y="10426"/>
                </a:lnTo>
                <a:lnTo>
                  <a:pt x="18262" y="5130"/>
                </a:lnTo>
                <a:lnTo>
                  <a:pt x="27863" y="3187"/>
                </a:lnTo>
                <a:lnTo>
                  <a:pt x="37465" y="5130"/>
                </a:lnTo>
                <a:lnTo>
                  <a:pt x="45313" y="10426"/>
                </a:lnTo>
                <a:lnTo>
                  <a:pt x="49441" y="16573"/>
                </a:lnTo>
                <a:lnTo>
                  <a:pt x="48717" y="16865"/>
                </a:lnTo>
                <a:lnTo>
                  <a:pt x="33540" y="23672"/>
                </a:lnTo>
                <a:lnTo>
                  <a:pt x="31381" y="21501"/>
                </a:lnTo>
                <a:lnTo>
                  <a:pt x="31051" y="21501"/>
                </a:lnTo>
                <a:lnTo>
                  <a:pt x="31051" y="26162"/>
                </a:lnTo>
                <a:lnTo>
                  <a:pt x="31051" y="29629"/>
                </a:lnTo>
                <a:lnTo>
                  <a:pt x="29616" y="31051"/>
                </a:lnTo>
                <a:lnTo>
                  <a:pt x="26111" y="31051"/>
                </a:lnTo>
                <a:lnTo>
                  <a:pt x="24676" y="29629"/>
                </a:lnTo>
                <a:lnTo>
                  <a:pt x="24676" y="26123"/>
                </a:lnTo>
                <a:lnTo>
                  <a:pt x="26111" y="24688"/>
                </a:lnTo>
                <a:lnTo>
                  <a:pt x="29616" y="24688"/>
                </a:lnTo>
                <a:lnTo>
                  <a:pt x="31026" y="26098"/>
                </a:lnTo>
                <a:lnTo>
                  <a:pt x="31051" y="21501"/>
                </a:lnTo>
                <a:lnTo>
                  <a:pt x="24345" y="21501"/>
                </a:lnTo>
                <a:lnTo>
                  <a:pt x="21488" y="24371"/>
                </a:lnTo>
                <a:lnTo>
                  <a:pt x="21488" y="28994"/>
                </a:lnTo>
                <a:lnTo>
                  <a:pt x="15671" y="31534"/>
                </a:lnTo>
                <a:lnTo>
                  <a:pt x="15303" y="32486"/>
                </a:lnTo>
                <a:lnTo>
                  <a:pt x="15925" y="33883"/>
                </a:lnTo>
                <a:lnTo>
                  <a:pt x="16510" y="34239"/>
                </a:lnTo>
                <a:lnTo>
                  <a:pt x="17119" y="34239"/>
                </a:lnTo>
                <a:lnTo>
                  <a:pt x="17335" y="34239"/>
                </a:lnTo>
                <a:lnTo>
                  <a:pt x="17551" y="34201"/>
                </a:lnTo>
                <a:lnTo>
                  <a:pt x="17754" y="34099"/>
                </a:lnTo>
                <a:lnTo>
                  <a:pt x="22225" y="32143"/>
                </a:lnTo>
                <a:lnTo>
                  <a:pt x="24345" y="34239"/>
                </a:lnTo>
                <a:lnTo>
                  <a:pt x="31381" y="34239"/>
                </a:lnTo>
                <a:lnTo>
                  <a:pt x="34239" y="31394"/>
                </a:lnTo>
                <a:lnTo>
                  <a:pt x="34239" y="31051"/>
                </a:lnTo>
                <a:lnTo>
                  <a:pt x="34239" y="26860"/>
                </a:lnTo>
                <a:lnTo>
                  <a:pt x="50825" y="19418"/>
                </a:lnTo>
                <a:lnTo>
                  <a:pt x="52539" y="27863"/>
                </a:lnTo>
                <a:lnTo>
                  <a:pt x="52539" y="15570"/>
                </a:lnTo>
                <a:lnTo>
                  <a:pt x="47561" y="8178"/>
                </a:lnTo>
                <a:lnTo>
                  <a:pt x="40170" y="3187"/>
                </a:lnTo>
                <a:lnTo>
                  <a:pt x="38696" y="2197"/>
                </a:lnTo>
                <a:lnTo>
                  <a:pt x="27863" y="0"/>
                </a:lnTo>
                <a:lnTo>
                  <a:pt x="17030" y="2197"/>
                </a:lnTo>
                <a:lnTo>
                  <a:pt x="8166" y="8178"/>
                </a:lnTo>
                <a:lnTo>
                  <a:pt x="2197" y="17030"/>
                </a:lnTo>
                <a:lnTo>
                  <a:pt x="0" y="27863"/>
                </a:lnTo>
                <a:lnTo>
                  <a:pt x="2197" y="38709"/>
                </a:lnTo>
                <a:lnTo>
                  <a:pt x="8166" y="47574"/>
                </a:lnTo>
                <a:lnTo>
                  <a:pt x="17030" y="53555"/>
                </a:lnTo>
                <a:lnTo>
                  <a:pt x="27863" y="55740"/>
                </a:lnTo>
                <a:lnTo>
                  <a:pt x="38696" y="53555"/>
                </a:lnTo>
                <a:lnTo>
                  <a:pt x="40170" y="52552"/>
                </a:lnTo>
                <a:lnTo>
                  <a:pt x="47561" y="47574"/>
                </a:lnTo>
                <a:lnTo>
                  <a:pt x="53530" y="38709"/>
                </a:lnTo>
                <a:lnTo>
                  <a:pt x="55727" y="27863"/>
                </a:lnTo>
                <a:close/>
              </a:path>
            </a:pathLst>
          </a:custGeom>
          <a:solidFill>
            <a:srgbClr val="121616"/>
          </a:solidFill>
        </p:spPr>
        <p:txBody>
          <a:bodyPr wrap="square" lIns="0" tIns="0" rIns="0" bIns="0" rtlCol="0"/>
          <a:lstStyle/>
          <a:p>
            <a:endParaRPr sz="2144"/>
          </a:p>
        </p:txBody>
      </p:sp>
      <p:sp>
        <p:nvSpPr>
          <p:cNvPr id="115" name="object 51">
            <a:extLst>
              <a:ext uri="{FF2B5EF4-FFF2-40B4-BE49-F238E27FC236}">
                <a16:creationId xmlns:a16="http://schemas.microsoft.com/office/drawing/2014/main" id="{F40BFDD3-A642-40FE-9317-26B755C62C6F}"/>
              </a:ext>
            </a:extLst>
          </p:cNvPr>
          <p:cNvSpPr/>
          <p:nvPr/>
        </p:nvSpPr>
        <p:spPr>
          <a:xfrm>
            <a:off x="7290012" y="1455993"/>
            <a:ext cx="219097" cy="106229"/>
          </a:xfrm>
          <a:custGeom>
            <a:avLst/>
            <a:gdLst/>
            <a:ahLst/>
            <a:cxnLst/>
            <a:rect l="l" t="t" r="r" b="b"/>
            <a:pathLst>
              <a:path w="83820" h="40640">
                <a:moveTo>
                  <a:pt x="19392" y="31343"/>
                </a:moveTo>
                <a:lnTo>
                  <a:pt x="19151" y="31102"/>
                </a:lnTo>
                <a:lnTo>
                  <a:pt x="16967" y="28917"/>
                </a:lnTo>
                <a:lnTo>
                  <a:pt x="16967" y="32677"/>
                </a:lnTo>
                <a:lnTo>
                  <a:pt x="16967" y="36537"/>
                </a:lnTo>
                <a:lnTo>
                  <a:pt x="15392" y="38112"/>
                </a:lnTo>
                <a:lnTo>
                  <a:pt x="11531" y="38112"/>
                </a:lnTo>
                <a:lnTo>
                  <a:pt x="9956" y="36537"/>
                </a:lnTo>
                <a:lnTo>
                  <a:pt x="9956" y="32677"/>
                </a:lnTo>
                <a:lnTo>
                  <a:pt x="11531" y="31102"/>
                </a:lnTo>
                <a:lnTo>
                  <a:pt x="15392" y="31102"/>
                </a:lnTo>
                <a:lnTo>
                  <a:pt x="16967" y="32677"/>
                </a:lnTo>
                <a:lnTo>
                  <a:pt x="16967" y="28917"/>
                </a:lnTo>
                <a:lnTo>
                  <a:pt x="16725" y="28676"/>
                </a:lnTo>
                <a:lnTo>
                  <a:pt x="10198" y="28676"/>
                </a:lnTo>
                <a:lnTo>
                  <a:pt x="7531" y="31343"/>
                </a:lnTo>
                <a:lnTo>
                  <a:pt x="7531" y="37871"/>
                </a:lnTo>
                <a:lnTo>
                  <a:pt x="10198" y="40538"/>
                </a:lnTo>
                <a:lnTo>
                  <a:pt x="16725" y="40538"/>
                </a:lnTo>
                <a:lnTo>
                  <a:pt x="19151" y="38112"/>
                </a:lnTo>
                <a:lnTo>
                  <a:pt x="19392" y="37871"/>
                </a:lnTo>
                <a:lnTo>
                  <a:pt x="19392" y="31343"/>
                </a:lnTo>
                <a:close/>
              </a:path>
              <a:path w="83820" h="40640">
                <a:moveTo>
                  <a:pt x="50507" y="34099"/>
                </a:moveTo>
                <a:lnTo>
                  <a:pt x="49974" y="33553"/>
                </a:lnTo>
                <a:lnTo>
                  <a:pt x="21590" y="33553"/>
                </a:lnTo>
                <a:lnTo>
                  <a:pt x="21056" y="34099"/>
                </a:lnTo>
                <a:lnTo>
                  <a:pt x="21056" y="35433"/>
                </a:lnTo>
                <a:lnTo>
                  <a:pt x="21590" y="35979"/>
                </a:lnTo>
                <a:lnTo>
                  <a:pt x="49301" y="35979"/>
                </a:lnTo>
                <a:lnTo>
                  <a:pt x="49974" y="35979"/>
                </a:lnTo>
                <a:lnTo>
                  <a:pt x="50507" y="35433"/>
                </a:lnTo>
                <a:lnTo>
                  <a:pt x="50507" y="34099"/>
                </a:lnTo>
                <a:close/>
              </a:path>
              <a:path w="83820" h="40640">
                <a:moveTo>
                  <a:pt x="64109" y="31343"/>
                </a:moveTo>
                <a:lnTo>
                  <a:pt x="63868" y="31102"/>
                </a:lnTo>
                <a:lnTo>
                  <a:pt x="61683" y="28917"/>
                </a:lnTo>
                <a:lnTo>
                  <a:pt x="61683" y="32677"/>
                </a:lnTo>
                <a:lnTo>
                  <a:pt x="61683" y="36537"/>
                </a:lnTo>
                <a:lnTo>
                  <a:pt x="60109" y="38112"/>
                </a:lnTo>
                <a:lnTo>
                  <a:pt x="56248" y="38112"/>
                </a:lnTo>
                <a:lnTo>
                  <a:pt x="54673" y="36537"/>
                </a:lnTo>
                <a:lnTo>
                  <a:pt x="54673" y="32677"/>
                </a:lnTo>
                <a:lnTo>
                  <a:pt x="56248" y="31102"/>
                </a:lnTo>
                <a:lnTo>
                  <a:pt x="60109" y="31102"/>
                </a:lnTo>
                <a:lnTo>
                  <a:pt x="61683" y="32677"/>
                </a:lnTo>
                <a:lnTo>
                  <a:pt x="61683" y="28917"/>
                </a:lnTo>
                <a:lnTo>
                  <a:pt x="61442" y="28676"/>
                </a:lnTo>
                <a:lnTo>
                  <a:pt x="54914" y="28676"/>
                </a:lnTo>
                <a:lnTo>
                  <a:pt x="52247" y="31343"/>
                </a:lnTo>
                <a:lnTo>
                  <a:pt x="52247" y="37871"/>
                </a:lnTo>
                <a:lnTo>
                  <a:pt x="54914" y="40538"/>
                </a:lnTo>
                <a:lnTo>
                  <a:pt x="61442" y="40538"/>
                </a:lnTo>
                <a:lnTo>
                  <a:pt x="63868" y="38112"/>
                </a:lnTo>
                <a:lnTo>
                  <a:pt x="64109" y="37871"/>
                </a:lnTo>
                <a:lnTo>
                  <a:pt x="64109" y="31343"/>
                </a:lnTo>
                <a:close/>
              </a:path>
              <a:path w="83820" h="40640">
                <a:moveTo>
                  <a:pt x="83400" y="28244"/>
                </a:moveTo>
                <a:lnTo>
                  <a:pt x="82905" y="22098"/>
                </a:lnTo>
                <a:lnTo>
                  <a:pt x="83134" y="419"/>
                </a:lnTo>
                <a:lnTo>
                  <a:pt x="78867" y="12"/>
                </a:lnTo>
                <a:lnTo>
                  <a:pt x="35979" y="152"/>
                </a:lnTo>
                <a:lnTo>
                  <a:pt x="26847" y="0"/>
                </a:lnTo>
                <a:lnTo>
                  <a:pt x="24879" y="965"/>
                </a:lnTo>
                <a:lnTo>
                  <a:pt x="19240" y="8572"/>
                </a:lnTo>
                <a:lnTo>
                  <a:pt x="13639" y="15074"/>
                </a:lnTo>
                <a:lnTo>
                  <a:pt x="4546" y="18199"/>
                </a:lnTo>
                <a:lnTo>
                  <a:pt x="749" y="20878"/>
                </a:lnTo>
                <a:lnTo>
                  <a:pt x="0" y="33235"/>
                </a:lnTo>
                <a:lnTo>
                  <a:pt x="228" y="33680"/>
                </a:lnTo>
                <a:lnTo>
                  <a:pt x="4229" y="35928"/>
                </a:lnTo>
                <a:lnTo>
                  <a:pt x="4432" y="35979"/>
                </a:lnTo>
                <a:lnTo>
                  <a:pt x="4635" y="35979"/>
                </a:lnTo>
                <a:lnTo>
                  <a:pt x="5054" y="35979"/>
                </a:lnTo>
                <a:lnTo>
                  <a:pt x="5473" y="35763"/>
                </a:lnTo>
                <a:lnTo>
                  <a:pt x="6019" y="34785"/>
                </a:lnTo>
                <a:lnTo>
                  <a:pt x="5816" y="34036"/>
                </a:lnTo>
                <a:lnTo>
                  <a:pt x="2489" y="32169"/>
                </a:lnTo>
                <a:lnTo>
                  <a:pt x="2794" y="27647"/>
                </a:lnTo>
                <a:lnTo>
                  <a:pt x="14846" y="17411"/>
                </a:lnTo>
                <a:lnTo>
                  <a:pt x="15062" y="17157"/>
                </a:lnTo>
                <a:lnTo>
                  <a:pt x="15379" y="17043"/>
                </a:lnTo>
                <a:lnTo>
                  <a:pt x="15659" y="16459"/>
                </a:lnTo>
                <a:lnTo>
                  <a:pt x="21132" y="10083"/>
                </a:lnTo>
                <a:lnTo>
                  <a:pt x="23152" y="7366"/>
                </a:lnTo>
                <a:lnTo>
                  <a:pt x="34734" y="7366"/>
                </a:lnTo>
                <a:lnTo>
                  <a:pt x="34315" y="9639"/>
                </a:lnTo>
                <a:lnTo>
                  <a:pt x="33223" y="13119"/>
                </a:lnTo>
                <a:lnTo>
                  <a:pt x="27863" y="14922"/>
                </a:lnTo>
                <a:lnTo>
                  <a:pt x="22542" y="14998"/>
                </a:lnTo>
                <a:lnTo>
                  <a:pt x="20294" y="14998"/>
                </a:lnTo>
                <a:lnTo>
                  <a:pt x="19939" y="15189"/>
                </a:lnTo>
                <a:lnTo>
                  <a:pt x="18008" y="17818"/>
                </a:lnTo>
                <a:lnTo>
                  <a:pt x="18122" y="18567"/>
                </a:lnTo>
                <a:lnTo>
                  <a:pt x="18884" y="19126"/>
                </a:lnTo>
                <a:lnTo>
                  <a:pt x="19126" y="19202"/>
                </a:lnTo>
                <a:lnTo>
                  <a:pt x="19380" y="19202"/>
                </a:lnTo>
                <a:lnTo>
                  <a:pt x="19748" y="19202"/>
                </a:lnTo>
                <a:lnTo>
                  <a:pt x="20116" y="19024"/>
                </a:lnTo>
                <a:lnTo>
                  <a:pt x="21297" y="17424"/>
                </a:lnTo>
                <a:lnTo>
                  <a:pt x="23114" y="17424"/>
                </a:lnTo>
                <a:lnTo>
                  <a:pt x="28409" y="17297"/>
                </a:lnTo>
                <a:lnTo>
                  <a:pt x="36537" y="14554"/>
                </a:lnTo>
                <a:lnTo>
                  <a:pt x="37363" y="5918"/>
                </a:lnTo>
                <a:lnTo>
                  <a:pt x="37249" y="5588"/>
                </a:lnTo>
                <a:lnTo>
                  <a:pt x="36791" y="5080"/>
                </a:lnTo>
                <a:lnTo>
                  <a:pt x="36474" y="4940"/>
                </a:lnTo>
                <a:lnTo>
                  <a:pt x="24955" y="4940"/>
                </a:lnTo>
                <a:lnTo>
                  <a:pt x="26174" y="3302"/>
                </a:lnTo>
                <a:lnTo>
                  <a:pt x="27228" y="2400"/>
                </a:lnTo>
                <a:lnTo>
                  <a:pt x="34798" y="2552"/>
                </a:lnTo>
                <a:lnTo>
                  <a:pt x="79857" y="2476"/>
                </a:lnTo>
                <a:lnTo>
                  <a:pt x="80352" y="4800"/>
                </a:lnTo>
                <a:lnTo>
                  <a:pt x="80568" y="13893"/>
                </a:lnTo>
                <a:lnTo>
                  <a:pt x="80479" y="22174"/>
                </a:lnTo>
                <a:lnTo>
                  <a:pt x="80975" y="28219"/>
                </a:lnTo>
                <a:lnTo>
                  <a:pt x="80822" y="30187"/>
                </a:lnTo>
                <a:lnTo>
                  <a:pt x="80365" y="33553"/>
                </a:lnTo>
                <a:lnTo>
                  <a:pt x="66103" y="33553"/>
                </a:lnTo>
                <a:lnTo>
                  <a:pt x="65557" y="34099"/>
                </a:lnTo>
                <a:lnTo>
                  <a:pt x="65557" y="35433"/>
                </a:lnTo>
                <a:lnTo>
                  <a:pt x="66103" y="35979"/>
                </a:lnTo>
                <a:lnTo>
                  <a:pt x="81191" y="35979"/>
                </a:lnTo>
                <a:lnTo>
                  <a:pt x="82321" y="35979"/>
                </a:lnTo>
                <a:lnTo>
                  <a:pt x="82854" y="35674"/>
                </a:lnTo>
                <a:lnTo>
                  <a:pt x="83400" y="2824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2144"/>
          </a:p>
        </p:txBody>
      </p:sp>
      <p:sp>
        <p:nvSpPr>
          <p:cNvPr id="116" name="object 50">
            <a:extLst>
              <a:ext uri="{FF2B5EF4-FFF2-40B4-BE49-F238E27FC236}">
                <a16:creationId xmlns:a16="http://schemas.microsoft.com/office/drawing/2014/main" id="{22A8101D-3BF6-4868-BE76-12F37245E975}"/>
              </a:ext>
            </a:extLst>
          </p:cNvPr>
          <p:cNvSpPr/>
          <p:nvPr/>
        </p:nvSpPr>
        <p:spPr>
          <a:xfrm>
            <a:off x="7352512" y="1600751"/>
            <a:ext cx="165959" cy="165959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35433" y="40132"/>
                </a:moveTo>
                <a:lnTo>
                  <a:pt x="34721" y="39420"/>
                </a:lnTo>
                <a:lnTo>
                  <a:pt x="21018" y="39420"/>
                </a:lnTo>
                <a:lnTo>
                  <a:pt x="20307" y="40132"/>
                </a:lnTo>
                <a:lnTo>
                  <a:pt x="20307" y="41897"/>
                </a:lnTo>
                <a:lnTo>
                  <a:pt x="21018" y="42608"/>
                </a:lnTo>
                <a:lnTo>
                  <a:pt x="33832" y="42608"/>
                </a:lnTo>
                <a:lnTo>
                  <a:pt x="34721" y="42608"/>
                </a:lnTo>
                <a:lnTo>
                  <a:pt x="35433" y="41897"/>
                </a:lnTo>
                <a:lnTo>
                  <a:pt x="35433" y="40132"/>
                </a:lnTo>
                <a:close/>
              </a:path>
              <a:path w="55879" h="55880">
                <a:moveTo>
                  <a:pt x="46037" y="15697"/>
                </a:moveTo>
                <a:lnTo>
                  <a:pt x="41351" y="9245"/>
                </a:lnTo>
                <a:lnTo>
                  <a:pt x="34912" y="5969"/>
                </a:lnTo>
                <a:lnTo>
                  <a:pt x="27863" y="5969"/>
                </a:lnTo>
                <a:lnTo>
                  <a:pt x="19354" y="7721"/>
                </a:lnTo>
                <a:lnTo>
                  <a:pt x="12382" y="12471"/>
                </a:lnTo>
                <a:lnTo>
                  <a:pt x="7683" y="19494"/>
                </a:lnTo>
                <a:lnTo>
                  <a:pt x="5956" y="28092"/>
                </a:lnTo>
                <a:lnTo>
                  <a:pt x="5956" y="29705"/>
                </a:lnTo>
                <a:lnTo>
                  <a:pt x="9144" y="39014"/>
                </a:lnTo>
                <a:lnTo>
                  <a:pt x="9728" y="39014"/>
                </a:lnTo>
                <a:lnTo>
                  <a:pt x="10210" y="38963"/>
                </a:lnTo>
                <a:lnTo>
                  <a:pt x="11226" y="38455"/>
                </a:lnTo>
                <a:lnTo>
                  <a:pt x="11544" y="37490"/>
                </a:lnTo>
                <a:lnTo>
                  <a:pt x="10452" y="35306"/>
                </a:lnTo>
                <a:lnTo>
                  <a:pt x="9931" y="33794"/>
                </a:lnTo>
                <a:lnTo>
                  <a:pt x="9296" y="30861"/>
                </a:lnTo>
                <a:lnTo>
                  <a:pt x="9144" y="29476"/>
                </a:lnTo>
                <a:lnTo>
                  <a:pt x="9144" y="28092"/>
                </a:lnTo>
                <a:lnTo>
                  <a:pt x="10617" y="20739"/>
                </a:lnTo>
                <a:lnTo>
                  <a:pt x="14643" y="14719"/>
                </a:lnTo>
                <a:lnTo>
                  <a:pt x="20586" y="10655"/>
                </a:lnTo>
                <a:lnTo>
                  <a:pt x="27863" y="9156"/>
                </a:lnTo>
                <a:lnTo>
                  <a:pt x="33870" y="9156"/>
                </a:lnTo>
                <a:lnTo>
                  <a:pt x="39382" y="11963"/>
                </a:lnTo>
                <a:lnTo>
                  <a:pt x="43472" y="17564"/>
                </a:lnTo>
                <a:lnTo>
                  <a:pt x="44475" y="17729"/>
                </a:lnTo>
                <a:lnTo>
                  <a:pt x="45885" y="16700"/>
                </a:lnTo>
                <a:lnTo>
                  <a:pt x="46037" y="15697"/>
                </a:lnTo>
                <a:close/>
              </a:path>
              <a:path w="55879" h="55880">
                <a:moveTo>
                  <a:pt x="49758" y="26238"/>
                </a:moveTo>
                <a:lnTo>
                  <a:pt x="49555" y="24434"/>
                </a:lnTo>
                <a:lnTo>
                  <a:pt x="48920" y="21856"/>
                </a:lnTo>
                <a:lnTo>
                  <a:pt x="48133" y="21323"/>
                </a:lnTo>
                <a:lnTo>
                  <a:pt x="46342" y="21755"/>
                </a:lnTo>
                <a:lnTo>
                  <a:pt x="45808" y="22618"/>
                </a:lnTo>
                <a:lnTo>
                  <a:pt x="46393" y="24942"/>
                </a:lnTo>
                <a:lnTo>
                  <a:pt x="46570" y="26504"/>
                </a:lnTo>
                <a:lnTo>
                  <a:pt x="46570" y="31305"/>
                </a:lnTo>
                <a:lnTo>
                  <a:pt x="45935" y="34213"/>
                </a:lnTo>
                <a:lnTo>
                  <a:pt x="44297" y="37490"/>
                </a:lnTo>
                <a:lnTo>
                  <a:pt x="44615" y="38455"/>
                </a:lnTo>
                <a:lnTo>
                  <a:pt x="45631" y="38963"/>
                </a:lnTo>
                <a:lnTo>
                  <a:pt x="45872" y="39014"/>
                </a:lnTo>
                <a:lnTo>
                  <a:pt x="46113" y="39014"/>
                </a:lnTo>
                <a:lnTo>
                  <a:pt x="46697" y="39014"/>
                </a:lnTo>
                <a:lnTo>
                  <a:pt x="47256" y="38696"/>
                </a:lnTo>
                <a:lnTo>
                  <a:pt x="49009" y="35179"/>
                </a:lnTo>
                <a:lnTo>
                  <a:pt x="49758" y="31800"/>
                </a:lnTo>
                <a:lnTo>
                  <a:pt x="49758" y="26238"/>
                </a:lnTo>
                <a:close/>
              </a:path>
              <a:path w="55879" h="55880">
                <a:moveTo>
                  <a:pt x="55727" y="27863"/>
                </a:moveTo>
                <a:lnTo>
                  <a:pt x="53530" y="17030"/>
                </a:lnTo>
                <a:lnTo>
                  <a:pt x="52539" y="15570"/>
                </a:lnTo>
                <a:lnTo>
                  <a:pt x="52539" y="27863"/>
                </a:lnTo>
                <a:lnTo>
                  <a:pt x="50596" y="37465"/>
                </a:lnTo>
                <a:lnTo>
                  <a:pt x="45313" y="45313"/>
                </a:lnTo>
                <a:lnTo>
                  <a:pt x="37465" y="50609"/>
                </a:lnTo>
                <a:lnTo>
                  <a:pt x="27863" y="52552"/>
                </a:lnTo>
                <a:lnTo>
                  <a:pt x="18262" y="50609"/>
                </a:lnTo>
                <a:lnTo>
                  <a:pt x="10426" y="45313"/>
                </a:lnTo>
                <a:lnTo>
                  <a:pt x="5130" y="37465"/>
                </a:lnTo>
                <a:lnTo>
                  <a:pt x="3187" y="27863"/>
                </a:lnTo>
                <a:lnTo>
                  <a:pt x="5130" y="18275"/>
                </a:lnTo>
                <a:lnTo>
                  <a:pt x="10426" y="10426"/>
                </a:lnTo>
                <a:lnTo>
                  <a:pt x="18262" y="5130"/>
                </a:lnTo>
                <a:lnTo>
                  <a:pt x="27863" y="3187"/>
                </a:lnTo>
                <a:lnTo>
                  <a:pt x="37465" y="5130"/>
                </a:lnTo>
                <a:lnTo>
                  <a:pt x="45313" y="10426"/>
                </a:lnTo>
                <a:lnTo>
                  <a:pt x="49441" y="16573"/>
                </a:lnTo>
                <a:lnTo>
                  <a:pt x="48717" y="16865"/>
                </a:lnTo>
                <a:lnTo>
                  <a:pt x="33540" y="23672"/>
                </a:lnTo>
                <a:lnTo>
                  <a:pt x="31381" y="21501"/>
                </a:lnTo>
                <a:lnTo>
                  <a:pt x="31051" y="21501"/>
                </a:lnTo>
                <a:lnTo>
                  <a:pt x="31051" y="26162"/>
                </a:lnTo>
                <a:lnTo>
                  <a:pt x="31051" y="29629"/>
                </a:lnTo>
                <a:lnTo>
                  <a:pt x="29616" y="31051"/>
                </a:lnTo>
                <a:lnTo>
                  <a:pt x="26111" y="31051"/>
                </a:lnTo>
                <a:lnTo>
                  <a:pt x="24676" y="29629"/>
                </a:lnTo>
                <a:lnTo>
                  <a:pt x="24676" y="26123"/>
                </a:lnTo>
                <a:lnTo>
                  <a:pt x="26111" y="24688"/>
                </a:lnTo>
                <a:lnTo>
                  <a:pt x="29616" y="24688"/>
                </a:lnTo>
                <a:lnTo>
                  <a:pt x="31026" y="26098"/>
                </a:lnTo>
                <a:lnTo>
                  <a:pt x="31051" y="21501"/>
                </a:lnTo>
                <a:lnTo>
                  <a:pt x="24345" y="21501"/>
                </a:lnTo>
                <a:lnTo>
                  <a:pt x="21488" y="24371"/>
                </a:lnTo>
                <a:lnTo>
                  <a:pt x="21488" y="28994"/>
                </a:lnTo>
                <a:lnTo>
                  <a:pt x="15671" y="31534"/>
                </a:lnTo>
                <a:lnTo>
                  <a:pt x="15303" y="32486"/>
                </a:lnTo>
                <a:lnTo>
                  <a:pt x="15925" y="33883"/>
                </a:lnTo>
                <a:lnTo>
                  <a:pt x="16510" y="34239"/>
                </a:lnTo>
                <a:lnTo>
                  <a:pt x="17119" y="34239"/>
                </a:lnTo>
                <a:lnTo>
                  <a:pt x="17335" y="34239"/>
                </a:lnTo>
                <a:lnTo>
                  <a:pt x="17551" y="34201"/>
                </a:lnTo>
                <a:lnTo>
                  <a:pt x="17754" y="34099"/>
                </a:lnTo>
                <a:lnTo>
                  <a:pt x="22225" y="32143"/>
                </a:lnTo>
                <a:lnTo>
                  <a:pt x="24345" y="34239"/>
                </a:lnTo>
                <a:lnTo>
                  <a:pt x="31381" y="34239"/>
                </a:lnTo>
                <a:lnTo>
                  <a:pt x="34239" y="31394"/>
                </a:lnTo>
                <a:lnTo>
                  <a:pt x="34239" y="31051"/>
                </a:lnTo>
                <a:lnTo>
                  <a:pt x="34239" y="26860"/>
                </a:lnTo>
                <a:lnTo>
                  <a:pt x="50825" y="19418"/>
                </a:lnTo>
                <a:lnTo>
                  <a:pt x="52539" y="27863"/>
                </a:lnTo>
                <a:lnTo>
                  <a:pt x="52539" y="15570"/>
                </a:lnTo>
                <a:lnTo>
                  <a:pt x="47561" y="8178"/>
                </a:lnTo>
                <a:lnTo>
                  <a:pt x="40170" y="3187"/>
                </a:lnTo>
                <a:lnTo>
                  <a:pt x="38696" y="2197"/>
                </a:lnTo>
                <a:lnTo>
                  <a:pt x="27863" y="0"/>
                </a:lnTo>
                <a:lnTo>
                  <a:pt x="17030" y="2197"/>
                </a:lnTo>
                <a:lnTo>
                  <a:pt x="8166" y="8178"/>
                </a:lnTo>
                <a:lnTo>
                  <a:pt x="2197" y="17030"/>
                </a:lnTo>
                <a:lnTo>
                  <a:pt x="0" y="27863"/>
                </a:lnTo>
                <a:lnTo>
                  <a:pt x="2197" y="38709"/>
                </a:lnTo>
                <a:lnTo>
                  <a:pt x="8166" y="47574"/>
                </a:lnTo>
                <a:lnTo>
                  <a:pt x="17030" y="53555"/>
                </a:lnTo>
                <a:lnTo>
                  <a:pt x="27863" y="55740"/>
                </a:lnTo>
                <a:lnTo>
                  <a:pt x="38696" y="53555"/>
                </a:lnTo>
                <a:lnTo>
                  <a:pt x="40170" y="52552"/>
                </a:lnTo>
                <a:lnTo>
                  <a:pt x="47561" y="47574"/>
                </a:lnTo>
                <a:lnTo>
                  <a:pt x="53530" y="38709"/>
                </a:lnTo>
                <a:lnTo>
                  <a:pt x="55727" y="27863"/>
                </a:lnTo>
                <a:close/>
              </a:path>
            </a:pathLst>
          </a:custGeom>
          <a:solidFill>
            <a:srgbClr val="121616"/>
          </a:solidFill>
        </p:spPr>
        <p:txBody>
          <a:bodyPr wrap="square" lIns="0" tIns="0" rIns="0" bIns="0" rtlCol="0"/>
          <a:lstStyle/>
          <a:p>
            <a:endParaRPr sz="2144"/>
          </a:p>
        </p:txBody>
      </p:sp>
      <p:sp>
        <p:nvSpPr>
          <p:cNvPr id="117" name="object 50">
            <a:extLst>
              <a:ext uri="{FF2B5EF4-FFF2-40B4-BE49-F238E27FC236}">
                <a16:creationId xmlns:a16="http://schemas.microsoft.com/office/drawing/2014/main" id="{AD53D706-58E3-452A-A4B9-65C27F53B1E5}"/>
              </a:ext>
            </a:extLst>
          </p:cNvPr>
          <p:cNvSpPr/>
          <p:nvPr/>
        </p:nvSpPr>
        <p:spPr>
          <a:xfrm>
            <a:off x="7230645" y="4416247"/>
            <a:ext cx="165959" cy="165959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35433" y="40132"/>
                </a:moveTo>
                <a:lnTo>
                  <a:pt x="34721" y="39420"/>
                </a:lnTo>
                <a:lnTo>
                  <a:pt x="21018" y="39420"/>
                </a:lnTo>
                <a:lnTo>
                  <a:pt x="20307" y="40132"/>
                </a:lnTo>
                <a:lnTo>
                  <a:pt x="20307" y="41897"/>
                </a:lnTo>
                <a:lnTo>
                  <a:pt x="21018" y="42608"/>
                </a:lnTo>
                <a:lnTo>
                  <a:pt x="33832" y="42608"/>
                </a:lnTo>
                <a:lnTo>
                  <a:pt x="34721" y="42608"/>
                </a:lnTo>
                <a:lnTo>
                  <a:pt x="35433" y="41897"/>
                </a:lnTo>
                <a:lnTo>
                  <a:pt x="35433" y="40132"/>
                </a:lnTo>
                <a:close/>
              </a:path>
              <a:path w="55879" h="55880">
                <a:moveTo>
                  <a:pt x="46037" y="15697"/>
                </a:moveTo>
                <a:lnTo>
                  <a:pt x="41351" y="9245"/>
                </a:lnTo>
                <a:lnTo>
                  <a:pt x="34912" y="5969"/>
                </a:lnTo>
                <a:lnTo>
                  <a:pt x="27863" y="5969"/>
                </a:lnTo>
                <a:lnTo>
                  <a:pt x="19354" y="7721"/>
                </a:lnTo>
                <a:lnTo>
                  <a:pt x="12382" y="12471"/>
                </a:lnTo>
                <a:lnTo>
                  <a:pt x="7683" y="19494"/>
                </a:lnTo>
                <a:lnTo>
                  <a:pt x="5956" y="28092"/>
                </a:lnTo>
                <a:lnTo>
                  <a:pt x="5956" y="29705"/>
                </a:lnTo>
                <a:lnTo>
                  <a:pt x="9144" y="39014"/>
                </a:lnTo>
                <a:lnTo>
                  <a:pt x="9728" y="39014"/>
                </a:lnTo>
                <a:lnTo>
                  <a:pt x="10210" y="38963"/>
                </a:lnTo>
                <a:lnTo>
                  <a:pt x="11226" y="38455"/>
                </a:lnTo>
                <a:lnTo>
                  <a:pt x="11544" y="37490"/>
                </a:lnTo>
                <a:lnTo>
                  <a:pt x="10452" y="35306"/>
                </a:lnTo>
                <a:lnTo>
                  <a:pt x="9931" y="33794"/>
                </a:lnTo>
                <a:lnTo>
                  <a:pt x="9296" y="30861"/>
                </a:lnTo>
                <a:lnTo>
                  <a:pt x="9144" y="29476"/>
                </a:lnTo>
                <a:lnTo>
                  <a:pt x="9144" y="28092"/>
                </a:lnTo>
                <a:lnTo>
                  <a:pt x="10617" y="20739"/>
                </a:lnTo>
                <a:lnTo>
                  <a:pt x="14643" y="14719"/>
                </a:lnTo>
                <a:lnTo>
                  <a:pt x="20586" y="10655"/>
                </a:lnTo>
                <a:lnTo>
                  <a:pt x="27863" y="9156"/>
                </a:lnTo>
                <a:lnTo>
                  <a:pt x="33870" y="9156"/>
                </a:lnTo>
                <a:lnTo>
                  <a:pt x="39382" y="11963"/>
                </a:lnTo>
                <a:lnTo>
                  <a:pt x="43472" y="17564"/>
                </a:lnTo>
                <a:lnTo>
                  <a:pt x="44475" y="17729"/>
                </a:lnTo>
                <a:lnTo>
                  <a:pt x="45885" y="16700"/>
                </a:lnTo>
                <a:lnTo>
                  <a:pt x="46037" y="15697"/>
                </a:lnTo>
                <a:close/>
              </a:path>
              <a:path w="55879" h="55880">
                <a:moveTo>
                  <a:pt x="49758" y="26238"/>
                </a:moveTo>
                <a:lnTo>
                  <a:pt x="49555" y="24434"/>
                </a:lnTo>
                <a:lnTo>
                  <a:pt x="48920" y="21856"/>
                </a:lnTo>
                <a:lnTo>
                  <a:pt x="48133" y="21323"/>
                </a:lnTo>
                <a:lnTo>
                  <a:pt x="46342" y="21755"/>
                </a:lnTo>
                <a:lnTo>
                  <a:pt x="45808" y="22618"/>
                </a:lnTo>
                <a:lnTo>
                  <a:pt x="46393" y="24942"/>
                </a:lnTo>
                <a:lnTo>
                  <a:pt x="46570" y="26504"/>
                </a:lnTo>
                <a:lnTo>
                  <a:pt x="46570" y="31305"/>
                </a:lnTo>
                <a:lnTo>
                  <a:pt x="45935" y="34213"/>
                </a:lnTo>
                <a:lnTo>
                  <a:pt x="44297" y="37490"/>
                </a:lnTo>
                <a:lnTo>
                  <a:pt x="44615" y="38455"/>
                </a:lnTo>
                <a:lnTo>
                  <a:pt x="45631" y="38963"/>
                </a:lnTo>
                <a:lnTo>
                  <a:pt x="45872" y="39014"/>
                </a:lnTo>
                <a:lnTo>
                  <a:pt x="46113" y="39014"/>
                </a:lnTo>
                <a:lnTo>
                  <a:pt x="46697" y="39014"/>
                </a:lnTo>
                <a:lnTo>
                  <a:pt x="47256" y="38696"/>
                </a:lnTo>
                <a:lnTo>
                  <a:pt x="49009" y="35179"/>
                </a:lnTo>
                <a:lnTo>
                  <a:pt x="49758" y="31800"/>
                </a:lnTo>
                <a:lnTo>
                  <a:pt x="49758" y="26238"/>
                </a:lnTo>
                <a:close/>
              </a:path>
              <a:path w="55879" h="55880">
                <a:moveTo>
                  <a:pt x="55727" y="27863"/>
                </a:moveTo>
                <a:lnTo>
                  <a:pt x="53530" y="17030"/>
                </a:lnTo>
                <a:lnTo>
                  <a:pt x="52539" y="15570"/>
                </a:lnTo>
                <a:lnTo>
                  <a:pt x="52539" y="27863"/>
                </a:lnTo>
                <a:lnTo>
                  <a:pt x="50596" y="37465"/>
                </a:lnTo>
                <a:lnTo>
                  <a:pt x="45313" y="45313"/>
                </a:lnTo>
                <a:lnTo>
                  <a:pt x="37465" y="50609"/>
                </a:lnTo>
                <a:lnTo>
                  <a:pt x="27863" y="52552"/>
                </a:lnTo>
                <a:lnTo>
                  <a:pt x="18262" y="50609"/>
                </a:lnTo>
                <a:lnTo>
                  <a:pt x="10426" y="45313"/>
                </a:lnTo>
                <a:lnTo>
                  <a:pt x="5130" y="37465"/>
                </a:lnTo>
                <a:lnTo>
                  <a:pt x="3187" y="27863"/>
                </a:lnTo>
                <a:lnTo>
                  <a:pt x="5130" y="18275"/>
                </a:lnTo>
                <a:lnTo>
                  <a:pt x="10426" y="10426"/>
                </a:lnTo>
                <a:lnTo>
                  <a:pt x="18262" y="5130"/>
                </a:lnTo>
                <a:lnTo>
                  <a:pt x="27863" y="3187"/>
                </a:lnTo>
                <a:lnTo>
                  <a:pt x="37465" y="5130"/>
                </a:lnTo>
                <a:lnTo>
                  <a:pt x="45313" y="10426"/>
                </a:lnTo>
                <a:lnTo>
                  <a:pt x="49441" y="16573"/>
                </a:lnTo>
                <a:lnTo>
                  <a:pt x="48717" y="16865"/>
                </a:lnTo>
                <a:lnTo>
                  <a:pt x="33540" y="23672"/>
                </a:lnTo>
                <a:lnTo>
                  <a:pt x="31381" y="21501"/>
                </a:lnTo>
                <a:lnTo>
                  <a:pt x="31051" y="21501"/>
                </a:lnTo>
                <a:lnTo>
                  <a:pt x="31051" y="26162"/>
                </a:lnTo>
                <a:lnTo>
                  <a:pt x="31051" y="29629"/>
                </a:lnTo>
                <a:lnTo>
                  <a:pt x="29616" y="31051"/>
                </a:lnTo>
                <a:lnTo>
                  <a:pt x="26111" y="31051"/>
                </a:lnTo>
                <a:lnTo>
                  <a:pt x="24676" y="29629"/>
                </a:lnTo>
                <a:lnTo>
                  <a:pt x="24676" y="26123"/>
                </a:lnTo>
                <a:lnTo>
                  <a:pt x="26111" y="24688"/>
                </a:lnTo>
                <a:lnTo>
                  <a:pt x="29616" y="24688"/>
                </a:lnTo>
                <a:lnTo>
                  <a:pt x="31026" y="26098"/>
                </a:lnTo>
                <a:lnTo>
                  <a:pt x="31051" y="21501"/>
                </a:lnTo>
                <a:lnTo>
                  <a:pt x="24345" y="21501"/>
                </a:lnTo>
                <a:lnTo>
                  <a:pt x="21488" y="24371"/>
                </a:lnTo>
                <a:lnTo>
                  <a:pt x="21488" y="28994"/>
                </a:lnTo>
                <a:lnTo>
                  <a:pt x="15671" y="31534"/>
                </a:lnTo>
                <a:lnTo>
                  <a:pt x="15303" y="32486"/>
                </a:lnTo>
                <a:lnTo>
                  <a:pt x="15925" y="33883"/>
                </a:lnTo>
                <a:lnTo>
                  <a:pt x="16510" y="34239"/>
                </a:lnTo>
                <a:lnTo>
                  <a:pt x="17119" y="34239"/>
                </a:lnTo>
                <a:lnTo>
                  <a:pt x="17335" y="34239"/>
                </a:lnTo>
                <a:lnTo>
                  <a:pt x="17551" y="34201"/>
                </a:lnTo>
                <a:lnTo>
                  <a:pt x="17754" y="34099"/>
                </a:lnTo>
                <a:lnTo>
                  <a:pt x="22225" y="32143"/>
                </a:lnTo>
                <a:lnTo>
                  <a:pt x="24345" y="34239"/>
                </a:lnTo>
                <a:lnTo>
                  <a:pt x="31381" y="34239"/>
                </a:lnTo>
                <a:lnTo>
                  <a:pt x="34239" y="31394"/>
                </a:lnTo>
                <a:lnTo>
                  <a:pt x="34239" y="31051"/>
                </a:lnTo>
                <a:lnTo>
                  <a:pt x="34239" y="26860"/>
                </a:lnTo>
                <a:lnTo>
                  <a:pt x="50825" y="19418"/>
                </a:lnTo>
                <a:lnTo>
                  <a:pt x="52539" y="27863"/>
                </a:lnTo>
                <a:lnTo>
                  <a:pt x="52539" y="15570"/>
                </a:lnTo>
                <a:lnTo>
                  <a:pt x="47561" y="8178"/>
                </a:lnTo>
                <a:lnTo>
                  <a:pt x="40170" y="3187"/>
                </a:lnTo>
                <a:lnTo>
                  <a:pt x="38696" y="2197"/>
                </a:lnTo>
                <a:lnTo>
                  <a:pt x="27863" y="0"/>
                </a:lnTo>
                <a:lnTo>
                  <a:pt x="17030" y="2197"/>
                </a:lnTo>
                <a:lnTo>
                  <a:pt x="8166" y="8178"/>
                </a:lnTo>
                <a:lnTo>
                  <a:pt x="2197" y="17030"/>
                </a:lnTo>
                <a:lnTo>
                  <a:pt x="0" y="27863"/>
                </a:lnTo>
                <a:lnTo>
                  <a:pt x="2197" y="38709"/>
                </a:lnTo>
                <a:lnTo>
                  <a:pt x="8166" y="47574"/>
                </a:lnTo>
                <a:lnTo>
                  <a:pt x="17030" y="53555"/>
                </a:lnTo>
                <a:lnTo>
                  <a:pt x="27863" y="55740"/>
                </a:lnTo>
                <a:lnTo>
                  <a:pt x="38696" y="53555"/>
                </a:lnTo>
                <a:lnTo>
                  <a:pt x="40170" y="52552"/>
                </a:lnTo>
                <a:lnTo>
                  <a:pt x="47561" y="47574"/>
                </a:lnTo>
                <a:lnTo>
                  <a:pt x="53530" y="38709"/>
                </a:lnTo>
                <a:lnTo>
                  <a:pt x="55727" y="27863"/>
                </a:lnTo>
                <a:close/>
              </a:path>
            </a:pathLst>
          </a:custGeom>
          <a:solidFill>
            <a:srgbClr val="121616"/>
          </a:solidFill>
        </p:spPr>
        <p:txBody>
          <a:bodyPr wrap="square" lIns="0" tIns="0" rIns="0" bIns="0" rtlCol="0"/>
          <a:lstStyle/>
          <a:p>
            <a:endParaRPr sz="2144"/>
          </a:p>
        </p:txBody>
      </p:sp>
      <p:pic>
        <p:nvPicPr>
          <p:cNvPr id="137" name="Рисунок 136">
            <a:extLst>
              <a:ext uri="{FF2B5EF4-FFF2-40B4-BE49-F238E27FC236}">
                <a16:creationId xmlns:a16="http://schemas.microsoft.com/office/drawing/2014/main" id="{8C7E6BFA-28D2-4680-8834-A970940A57B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15058" y="4245053"/>
            <a:ext cx="181546" cy="152499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:a16="http://schemas.microsoft.com/office/drawing/2014/main" id="{ABFD79B4-958B-46D4-B9FE-253229792E3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83874" y="3223909"/>
            <a:ext cx="221487" cy="16702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9F8B20A-26BB-4FF8-A013-C40C595F8818}"/>
              </a:ext>
            </a:extLst>
          </p:cNvPr>
          <p:cNvSpPr/>
          <p:nvPr/>
        </p:nvSpPr>
        <p:spPr>
          <a:xfrm>
            <a:off x="180891" y="1503475"/>
            <a:ext cx="447795" cy="249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44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44FE8EA-41BD-42E2-AF1E-0B162DEF1EE5}"/>
              </a:ext>
            </a:extLst>
          </p:cNvPr>
          <p:cNvSpPr/>
          <p:nvPr/>
        </p:nvSpPr>
        <p:spPr>
          <a:xfrm>
            <a:off x="647112" y="4703532"/>
            <a:ext cx="8281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Все производственные площадки группы перезапущены с новыми продуктами и работают </a:t>
            </a: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 полному графику производства</a:t>
            </a:r>
          </a:p>
        </p:txBody>
      </p:sp>
      <p:sp>
        <p:nvSpPr>
          <p:cNvPr id="9" name="Номер слайда 6">
            <a:extLst>
              <a:ext uri="{FF2B5EF4-FFF2-40B4-BE49-F238E27FC236}">
                <a16:creationId xmlns:a16="http://schemas.microsoft.com/office/drawing/2014/main" id="{67C8E8B7-2F71-94C9-F83B-9F1B009D9E41}"/>
              </a:ext>
            </a:extLst>
          </p:cNvPr>
          <p:cNvSpPr txBox="1">
            <a:spLocks/>
          </p:cNvSpPr>
          <p:nvPr/>
        </p:nvSpPr>
        <p:spPr>
          <a:xfrm>
            <a:off x="323480" y="4767263"/>
            <a:ext cx="40448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685800" rtl="0" eaLnBrk="1" latinLnBrk="0" hangingPunct="1">
              <a:defRPr sz="9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A1B2F0-ADAD-134F-8AA6-1B329C6AC96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DC1F597E-BA1F-CF46-9F57-6666232B912F}"/>
              </a:ext>
            </a:extLst>
          </p:cNvPr>
          <p:cNvSpPr txBox="1">
            <a:spLocks/>
          </p:cNvSpPr>
          <p:nvPr/>
        </p:nvSpPr>
        <p:spPr>
          <a:xfrm>
            <a:off x="360872" y="81312"/>
            <a:ext cx="6446003" cy="7998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800" dirty="0">
                <a:ea typeface="Stem Medium" panose="020B0503020203020204" pitchFamily="34" charset="0"/>
              </a:rPr>
              <a:t>ГРУППА СОЛЛЕРС: </a:t>
            </a:r>
          </a:p>
          <a:p>
            <a:r>
              <a:rPr lang="ru-RU" sz="1800" dirty="0">
                <a:ea typeface="Stem Medium" panose="020B0503020203020204" pitchFamily="34" charset="0"/>
              </a:rPr>
              <a:t>ЛАНДШАФТ КЛЮЧЕВЫХ АКТИВОВ</a:t>
            </a:r>
          </a:p>
        </p:txBody>
      </p:sp>
      <p:sp>
        <p:nvSpPr>
          <p:cNvPr id="24" name="object 62">
            <a:extLst>
              <a:ext uri="{FF2B5EF4-FFF2-40B4-BE49-F238E27FC236}">
                <a16:creationId xmlns:a16="http://schemas.microsoft.com/office/drawing/2014/main" id="{BD3C6E4B-ED81-453F-940A-83D39DD3AA47}"/>
              </a:ext>
            </a:extLst>
          </p:cNvPr>
          <p:cNvSpPr txBox="1"/>
          <p:nvPr/>
        </p:nvSpPr>
        <p:spPr>
          <a:xfrm>
            <a:off x="2697498" y="3191089"/>
            <a:ext cx="764529" cy="118087"/>
          </a:xfrm>
          <a:prstGeom prst="rect">
            <a:avLst/>
          </a:prstGeom>
        </p:spPr>
        <p:txBody>
          <a:bodyPr vert="horz" wrap="square" lIns="0" tIns="20171" rIns="0" bIns="0" rtlCol="0">
            <a:spAutoFit/>
          </a:bodyPr>
          <a:lstStyle/>
          <a:p>
            <a:pPr marL="20170">
              <a:spcBef>
                <a:spcPts val="1056"/>
              </a:spcBef>
            </a:pPr>
            <a:r>
              <a:rPr lang="ru-RU" sz="635" b="1" spc="-16" dirty="0">
                <a:solidFill>
                  <a:srgbClr val="808285"/>
                </a:solidFill>
                <a:latin typeface="Stem Bold"/>
                <a:cs typeface="Stem Bold"/>
              </a:rPr>
              <a:t>Заволжский</a:t>
            </a:r>
            <a:endParaRPr lang="ru-RU" sz="635" dirty="0">
              <a:latin typeface="Stem"/>
              <a:cs typeface="Stem"/>
            </a:endParaRPr>
          </a:p>
        </p:txBody>
      </p:sp>
      <p:sp>
        <p:nvSpPr>
          <p:cNvPr id="30" name="object 23">
            <a:extLst>
              <a:ext uri="{FF2B5EF4-FFF2-40B4-BE49-F238E27FC236}">
                <a16:creationId xmlns:a16="http://schemas.microsoft.com/office/drawing/2014/main" id="{650CD977-2011-B360-4053-0C9E0EA5114C}"/>
              </a:ext>
            </a:extLst>
          </p:cNvPr>
          <p:cNvSpPr txBox="1"/>
          <p:nvPr/>
        </p:nvSpPr>
        <p:spPr>
          <a:xfrm>
            <a:off x="2778780" y="1389494"/>
            <a:ext cx="1041981" cy="177462"/>
          </a:xfrm>
          <a:prstGeom prst="rect">
            <a:avLst/>
          </a:prstGeom>
        </p:spPr>
        <p:txBody>
          <a:bodyPr vert="horz" wrap="square" lIns="0" tIns="20171" rIns="0" bIns="0" rtlCol="0">
            <a:spAutoFit/>
          </a:bodyPr>
          <a:lstStyle/>
          <a:p>
            <a:pPr marL="20170" marR="191616">
              <a:lnSpc>
                <a:spcPts val="635"/>
              </a:lnSpc>
              <a:spcBef>
                <a:spcPts val="723"/>
              </a:spcBef>
            </a:pPr>
            <a:r>
              <a:rPr lang="ru-RU" sz="635" b="1" dirty="0">
                <a:solidFill>
                  <a:srgbClr val="808285"/>
                </a:solidFill>
                <a:latin typeface="Stem Bold"/>
                <a:cs typeface="Stem Bold"/>
              </a:rPr>
              <a:t>Центр</a:t>
            </a:r>
            <a:r>
              <a:rPr lang="ru-RU" sz="635" b="1" spc="-40" dirty="0">
                <a:solidFill>
                  <a:srgbClr val="808285"/>
                </a:solidFill>
                <a:latin typeface="Stem Bold"/>
                <a:cs typeface="Stem Bold"/>
              </a:rPr>
              <a:t> </a:t>
            </a:r>
            <a:r>
              <a:rPr lang="ru-RU" sz="635" b="1" spc="-16" dirty="0">
                <a:solidFill>
                  <a:srgbClr val="808285"/>
                </a:solidFill>
                <a:latin typeface="Stem Bold"/>
                <a:cs typeface="Stem Bold"/>
              </a:rPr>
              <a:t>продуктового</a:t>
            </a:r>
            <a:r>
              <a:rPr lang="ru-RU" sz="635" b="1" spc="794" dirty="0">
                <a:solidFill>
                  <a:srgbClr val="808285"/>
                </a:solidFill>
                <a:latin typeface="Stem Bold"/>
                <a:cs typeface="Stem Bold"/>
              </a:rPr>
              <a:t> </a:t>
            </a:r>
            <a:r>
              <a:rPr lang="ru-RU" sz="635" b="1" dirty="0">
                <a:solidFill>
                  <a:srgbClr val="808285"/>
                </a:solidFill>
                <a:latin typeface="Stem Bold"/>
                <a:cs typeface="Stem Bold"/>
              </a:rPr>
              <a:t>развития </a:t>
            </a:r>
            <a:r>
              <a:rPr lang="ru-RU" sz="635" b="1" spc="-16" dirty="0">
                <a:solidFill>
                  <a:srgbClr val="808285"/>
                </a:solidFill>
                <a:latin typeface="Stem Bold"/>
                <a:cs typeface="Stem Bold"/>
              </a:rPr>
              <a:t>СОЛЛЕРС</a:t>
            </a:r>
            <a:endParaRPr lang="ru-RU" sz="635" dirty="0">
              <a:latin typeface="Stem"/>
              <a:cs typeface="Stem"/>
            </a:endParaRPr>
          </a:p>
        </p:txBody>
      </p:sp>
      <p:sp>
        <p:nvSpPr>
          <p:cNvPr id="31" name="object 23">
            <a:extLst>
              <a:ext uri="{FF2B5EF4-FFF2-40B4-BE49-F238E27FC236}">
                <a16:creationId xmlns:a16="http://schemas.microsoft.com/office/drawing/2014/main" id="{BA368437-8790-E070-7236-50D9ABC929F6}"/>
              </a:ext>
            </a:extLst>
          </p:cNvPr>
          <p:cNvSpPr txBox="1"/>
          <p:nvPr/>
        </p:nvSpPr>
        <p:spPr>
          <a:xfrm>
            <a:off x="6300192" y="1424395"/>
            <a:ext cx="1041981" cy="118087"/>
          </a:xfrm>
          <a:prstGeom prst="rect">
            <a:avLst/>
          </a:prstGeom>
        </p:spPr>
        <p:txBody>
          <a:bodyPr vert="horz" wrap="square" lIns="0" tIns="20171" rIns="0" bIns="0" rtlCol="0">
            <a:spAutoFit/>
          </a:bodyPr>
          <a:lstStyle/>
          <a:p>
            <a:pPr marL="20170">
              <a:spcBef>
                <a:spcPts val="1556"/>
              </a:spcBef>
            </a:pPr>
            <a:r>
              <a:rPr lang="ru-RU" sz="635" b="1" spc="-16" dirty="0">
                <a:solidFill>
                  <a:srgbClr val="808285"/>
                </a:solidFill>
                <a:latin typeface="Stem Bold"/>
                <a:cs typeface="Stem Bold"/>
              </a:rPr>
              <a:t>СОЛЛЕРС</a:t>
            </a:r>
            <a:r>
              <a:rPr lang="ru-RU" sz="635" b="1" spc="40" dirty="0">
                <a:solidFill>
                  <a:srgbClr val="808285"/>
                </a:solidFill>
                <a:latin typeface="Stem Bold"/>
                <a:cs typeface="Stem Bold"/>
              </a:rPr>
              <a:t> </a:t>
            </a:r>
            <a:r>
              <a:rPr lang="ru-RU" sz="635" b="1" spc="-16" dirty="0" err="1">
                <a:solidFill>
                  <a:srgbClr val="808285"/>
                </a:solidFill>
                <a:latin typeface="Stem Bold"/>
                <a:cs typeface="Stem Bold"/>
              </a:rPr>
              <a:t>Алабуга</a:t>
            </a:r>
            <a:endParaRPr lang="ru-RU" sz="635" dirty="0">
              <a:latin typeface="Stem"/>
              <a:cs typeface="Stem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664693B-18D3-4257-860E-336FFF985C0E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866" y="102396"/>
            <a:ext cx="1327357" cy="6315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102B816-192D-4584-8782-09EBE7F4D75F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06" y="1543965"/>
            <a:ext cx="527749" cy="38459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62BAAF4-D640-413E-A602-DA7767403F78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94" y="2838595"/>
            <a:ext cx="501436" cy="34100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50EBD92-83A5-4022-940B-98449ABD7FF8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592" y="3401029"/>
            <a:ext cx="344000" cy="261931"/>
          </a:xfrm>
          <a:prstGeom prst="rect">
            <a:avLst/>
          </a:prstGeom>
        </p:spPr>
      </p:pic>
      <p:sp>
        <p:nvSpPr>
          <p:cNvPr id="28" name="object 23">
            <a:extLst>
              <a:ext uri="{FF2B5EF4-FFF2-40B4-BE49-F238E27FC236}">
                <a16:creationId xmlns:a16="http://schemas.microsoft.com/office/drawing/2014/main" id="{5B762724-D3A2-06E8-A51D-60439E434899}"/>
              </a:ext>
            </a:extLst>
          </p:cNvPr>
          <p:cNvSpPr txBox="1"/>
          <p:nvPr/>
        </p:nvSpPr>
        <p:spPr>
          <a:xfrm>
            <a:off x="180890" y="1375534"/>
            <a:ext cx="1041981" cy="118087"/>
          </a:xfrm>
          <a:prstGeom prst="rect">
            <a:avLst/>
          </a:prstGeom>
        </p:spPr>
        <p:txBody>
          <a:bodyPr vert="horz" wrap="square" lIns="0" tIns="20171" rIns="0" bIns="0" rtlCol="0">
            <a:spAutoFit/>
          </a:bodyPr>
          <a:lstStyle/>
          <a:p>
            <a:pPr marL="20170">
              <a:spcBef>
                <a:spcPts val="1420"/>
              </a:spcBef>
            </a:pPr>
            <a:r>
              <a:rPr lang="ru-RU" sz="635" b="1" spc="-16" dirty="0">
                <a:solidFill>
                  <a:srgbClr val="808285"/>
                </a:solidFill>
                <a:latin typeface="Stem Bold"/>
                <a:cs typeface="Stem Bold"/>
              </a:rPr>
              <a:t>Ульяновский</a:t>
            </a:r>
            <a:endParaRPr lang="ru-RU" sz="635" dirty="0">
              <a:latin typeface="Stem"/>
              <a:cs typeface="Stem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0890" y="1471030"/>
            <a:ext cx="1041981" cy="118087"/>
          </a:xfrm>
          <a:prstGeom prst="rect">
            <a:avLst/>
          </a:prstGeom>
        </p:spPr>
        <p:txBody>
          <a:bodyPr vert="horz" wrap="square" lIns="0" tIns="20171" rIns="0" bIns="0" rtlCol="0">
            <a:spAutoFit/>
          </a:bodyPr>
          <a:lstStyle/>
          <a:p>
            <a:pPr marL="20170">
              <a:spcBef>
                <a:spcPts val="159"/>
              </a:spcBef>
            </a:pPr>
            <a:r>
              <a:rPr sz="635" b="1" spc="-16" dirty="0">
                <a:solidFill>
                  <a:srgbClr val="808285"/>
                </a:solidFill>
                <a:latin typeface="Stem Bold"/>
                <a:cs typeface="Stem Bold"/>
              </a:rPr>
              <a:t>автомобильный</a:t>
            </a:r>
            <a:r>
              <a:rPr sz="635" b="1" spc="151" dirty="0">
                <a:solidFill>
                  <a:srgbClr val="808285"/>
                </a:solidFill>
                <a:latin typeface="Stem Bold"/>
                <a:cs typeface="Stem Bold"/>
              </a:rPr>
              <a:t> </a:t>
            </a:r>
            <a:r>
              <a:rPr sz="635" b="1" spc="-16" dirty="0">
                <a:solidFill>
                  <a:srgbClr val="808285"/>
                </a:solidFill>
                <a:latin typeface="Stem Bold"/>
                <a:cs typeface="Stem Bold"/>
              </a:rPr>
              <a:t>завод</a:t>
            </a:r>
            <a:endParaRPr sz="635" dirty="0">
              <a:latin typeface="Stem"/>
              <a:cs typeface="Stem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D61FF41-DA3D-429A-A345-9186E77B51A3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631" y="3883755"/>
            <a:ext cx="722511" cy="18372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399AF81-C6B8-4A8F-8101-A71115FF12BF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915" y="4473945"/>
            <a:ext cx="931245" cy="14589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2D9CC0B-D1DD-4057-9D12-AAEF563D3847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083" y="4377881"/>
            <a:ext cx="600076" cy="21302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E12C5AE6-89FA-4CDE-8A2F-36806C37C6B7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417" y="1609832"/>
            <a:ext cx="1048992" cy="192315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B4E6DA8-4522-4673-AD4A-98F713CC3A62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69" y="3469988"/>
            <a:ext cx="603634" cy="17807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5D0A1EA2-A7B3-4B9C-9250-4551B6CFBC21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05" y="1553147"/>
            <a:ext cx="755192" cy="207678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B30C946-1DE4-43EA-8D93-403F4F8918D6}"/>
              </a:ext>
            </a:extLst>
          </p:cNvPr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92" y="2225492"/>
            <a:ext cx="408062" cy="2164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7">
            <a:extLst>
              <a:ext uri="{FF2B5EF4-FFF2-40B4-BE49-F238E27FC236}">
                <a16:creationId xmlns:a16="http://schemas.microsoft.com/office/drawing/2014/main" id="{DB26945A-6F56-4DA6-99A4-C5E2701D2C43}"/>
              </a:ext>
            </a:extLst>
          </p:cNvPr>
          <p:cNvSpPr txBox="1">
            <a:spLocks/>
          </p:cNvSpPr>
          <p:nvPr/>
        </p:nvSpPr>
        <p:spPr>
          <a:xfrm>
            <a:off x="279805" y="117846"/>
            <a:ext cx="6784108" cy="927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800" dirty="0">
                <a:ea typeface="Stem Medium" panose="020B0503020203020204" pitchFamily="34" charset="0"/>
              </a:rPr>
              <a:t>ГРУППА СОЛЛЕРС:</a:t>
            </a:r>
          </a:p>
          <a:p>
            <a:r>
              <a:rPr lang="ru-RU" sz="1800" dirty="0">
                <a:ea typeface="Stem Medium" panose="020B0503020203020204" pitchFamily="34" charset="0"/>
              </a:rPr>
              <a:t>ПРОДУКТОВАЯ ЛИНЕЙКА</a:t>
            </a:r>
            <a:r>
              <a:rPr lang="en-US" sz="1800" dirty="0">
                <a:ea typeface="Stem Medium" panose="020B0503020203020204" pitchFamily="34" charset="0"/>
              </a:rPr>
              <a:t> </a:t>
            </a:r>
            <a:r>
              <a:rPr lang="ru-RU" sz="1800" dirty="0">
                <a:ea typeface="Stem Medium" panose="020B0503020203020204" pitchFamily="34" charset="0"/>
              </a:rPr>
              <a:t>СОЛЛЕРС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33E562F-1EEA-4631-8AF6-00656B94FFE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884" y="4103445"/>
            <a:ext cx="751019" cy="52518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AA5E161-1652-41CA-9D18-3ECBA630761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560" y="3350489"/>
            <a:ext cx="931831" cy="698872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B0BA67D5-DBF3-4ADC-8A38-BB77BDC97ECC}"/>
              </a:ext>
            </a:extLst>
          </p:cNvPr>
          <p:cNvSpPr/>
          <p:nvPr/>
        </p:nvSpPr>
        <p:spPr>
          <a:xfrm>
            <a:off x="762900" y="1027959"/>
            <a:ext cx="1909723" cy="43711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E95A0C"/>
                </a:solidFill>
                <a:latin typeface="Stem Med" panose="020B0603020203020204" pitchFamily="34" charset="-52"/>
              </a:rPr>
              <a:t>Внедорожники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F84F138-7150-4D2A-ABD6-DE2D5AB9ABD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39" y="2323385"/>
            <a:ext cx="1135042" cy="63846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CCE24C4-ADFD-45E5-8C65-2026A6F8A2CB}"/>
              </a:ext>
            </a:extLst>
          </p:cNvPr>
          <p:cNvSpPr txBox="1"/>
          <p:nvPr/>
        </p:nvSpPr>
        <p:spPr>
          <a:xfrm>
            <a:off x="1832084" y="2463804"/>
            <a:ext cx="134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УАЗ Патриот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EB1EF7F-4E4A-4BE2-A23C-D1097ED7DFC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08" y="3065387"/>
            <a:ext cx="1264326" cy="71118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A9CED314-E47A-4AE5-9DAD-5C76FAF8396B}"/>
              </a:ext>
            </a:extLst>
          </p:cNvPr>
          <p:cNvSpPr txBox="1"/>
          <p:nvPr/>
        </p:nvSpPr>
        <p:spPr>
          <a:xfrm>
            <a:off x="1832739" y="3279689"/>
            <a:ext cx="134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УАЗ Хантер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D18BFE82-71A6-4262-A28E-FD0074D5517C}"/>
              </a:ext>
            </a:extLst>
          </p:cNvPr>
          <p:cNvSpPr/>
          <p:nvPr/>
        </p:nvSpPr>
        <p:spPr>
          <a:xfrm>
            <a:off x="3671859" y="1067436"/>
            <a:ext cx="1909723" cy="43711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C000"/>
                </a:solidFill>
                <a:latin typeface="Stem Med" panose="020B0603020203020204" pitchFamily="34" charset="-52"/>
              </a:rPr>
              <a:t>LCV</a:t>
            </a:r>
            <a:endParaRPr lang="ru-RU" sz="1200" b="1" dirty="0">
              <a:solidFill>
                <a:srgbClr val="FFC000"/>
              </a:solidFill>
              <a:latin typeface="Stem Med" panose="020B0603020203020204" pitchFamily="34" charset="-52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44F2AB2-8A8B-4E8E-927B-4D4F61412CA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869" y="2223890"/>
            <a:ext cx="969424" cy="545301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8E97EFF0-BFB0-4C6D-8425-562BA2D4745C}"/>
              </a:ext>
            </a:extLst>
          </p:cNvPr>
          <p:cNvSpPr txBox="1"/>
          <p:nvPr/>
        </p:nvSpPr>
        <p:spPr>
          <a:xfrm>
            <a:off x="4734022" y="2467897"/>
            <a:ext cx="1223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УАЗ Профи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C5A1401-D263-43EE-8B75-D33FABE5B53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738" y="2793858"/>
            <a:ext cx="876329" cy="65749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32063FA7-E9E6-4932-B630-DDA277963941}"/>
              </a:ext>
            </a:extLst>
          </p:cNvPr>
          <p:cNvSpPr txBox="1"/>
          <p:nvPr/>
        </p:nvSpPr>
        <p:spPr>
          <a:xfrm>
            <a:off x="4740103" y="3055044"/>
            <a:ext cx="134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УАЗ СГР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1CBBF22-7197-44AC-8B6F-44E15BA0B913}"/>
              </a:ext>
            </a:extLst>
          </p:cNvPr>
          <p:cNvSpPr txBox="1"/>
          <p:nvPr/>
        </p:nvSpPr>
        <p:spPr>
          <a:xfrm>
            <a:off x="4709223" y="3632348"/>
            <a:ext cx="134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Sollers Atlant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5E87C58-4688-4FD5-B006-10F109554121}"/>
              </a:ext>
            </a:extLst>
          </p:cNvPr>
          <p:cNvSpPr txBox="1"/>
          <p:nvPr/>
        </p:nvSpPr>
        <p:spPr>
          <a:xfrm>
            <a:off x="4724424" y="4207720"/>
            <a:ext cx="134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Sollers Argo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60625D5-98B5-4B22-A878-91E68D1E2DA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677" y="2219658"/>
            <a:ext cx="1224146" cy="68858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3541289A-EC4D-4611-AAA1-ACD6509E195E}"/>
              </a:ext>
            </a:extLst>
          </p:cNvPr>
          <p:cNvSpPr txBox="1"/>
          <p:nvPr/>
        </p:nvSpPr>
        <p:spPr>
          <a:xfrm>
            <a:off x="7641378" y="3295628"/>
            <a:ext cx="134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Sollers ST6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7C1D5F8-BED1-4EA3-8BC2-091F832EEAC5}"/>
              </a:ext>
            </a:extLst>
          </p:cNvPr>
          <p:cNvSpPr txBox="1"/>
          <p:nvPr/>
        </p:nvSpPr>
        <p:spPr>
          <a:xfrm>
            <a:off x="7632765" y="2455090"/>
            <a:ext cx="134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УАЗ Пикап</a:t>
            </a:r>
          </a:p>
        </p:txBody>
      </p:sp>
      <p:sp>
        <p:nvSpPr>
          <p:cNvPr id="54" name="Скругленный прямоугольник 3">
            <a:extLst>
              <a:ext uri="{FF2B5EF4-FFF2-40B4-BE49-F238E27FC236}">
                <a16:creationId xmlns:a16="http://schemas.microsoft.com/office/drawing/2014/main" id="{93CAEEE0-4605-4D4B-ABD1-5C4F10E8314F}"/>
              </a:ext>
            </a:extLst>
          </p:cNvPr>
          <p:cNvSpPr/>
          <p:nvPr/>
        </p:nvSpPr>
        <p:spPr>
          <a:xfrm>
            <a:off x="409248" y="1791613"/>
            <a:ext cx="2711078" cy="2903639"/>
          </a:xfrm>
          <a:prstGeom prst="roundRect">
            <a:avLst>
              <a:gd name="adj" fmla="val 2482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PL"/>
          </a:p>
        </p:txBody>
      </p:sp>
      <p:sp>
        <p:nvSpPr>
          <p:cNvPr id="55" name="Скругленный прямоугольник 12">
            <a:extLst>
              <a:ext uri="{FF2B5EF4-FFF2-40B4-BE49-F238E27FC236}">
                <a16:creationId xmlns:a16="http://schemas.microsoft.com/office/drawing/2014/main" id="{6C5DDDEF-94E1-4FA6-8188-B2390B0CFB45}"/>
              </a:ext>
            </a:extLst>
          </p:cNvPr>
          <p:cNvSpPr/>
          <p:nvPr/>
        </p:nvSpPr>
        <p:spPr>
          <a:xfrm>
            <a:off x="3315661" y="1780813"/>
            <a:ext cx="2711078" cy="2914439"/>
          </a:xfrm>
          <a:prstGeom prst="roundRect">
            <a:avLst>
              <a:gd name="adj" fmla="val 2482"/>
            </a:avLst>
          </a:prstGeom>
          <a:noFill/>
          <a:ln>
            <a:solidFill>
              <a:srgbClr val="FFCB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PL"/>
          </a:p>
        </p:txBody>
      </p:sp>
      <p:sp>
        <p:nvSpPr>
          <p:cNvPr id="56" name="Скругленный прямоугольник 13">
            <a:extLst>
              <a:ext uri="{FF2B5EF4-FFF2-40B4-BE49-F238E27FC236}">
                <a16:creationId xmlns:a16="http://schemas.microsoft.com/office/drawing/2014/main" id="{1646FDA4-7DA1-4AB6-B86D-86C7F2C6ED3C}"/>
              </a:ext>
            </a:extLst>
          </p:cNvPr>
          <p:cNvSpPr/>
          <p:nvPr/>
        </p:nvSpPr>
        <p:spPr>
          <a:xfrm>
            <a:off x="6230982" y="1791613"/>
            <a:ext cx="2711078" cy="2903639"/>
          </a:xfrm>
          <a:prstGeom prst="roundRect">
            <a:avLst>
              <a:gd name="adj" fmla="val 2482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PL"/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A56D3373-2F74-4B6E-B85E-9D79B4C413E3}"/>
              </a:ext>
            </a:extLst>
          </p:cNvPr>
          <p:cNvCxnSpPr>
            <a:cxnSpLocks/>
          </p:cNvCxnSpPr>
          <p:nvPr/>
        </p:nvCxnSpPr>
        <p:spPr>
          <a:xfrm>
            <a:off x="1725038" y="1778644"/>
            <a:ext cx="0" cy="291829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Овал 57">
            <a:extLst>
              <a:ext uri="{FF2B5EF4-FFF2-40B4-BE49-F238E27FC236}">
                <a16:creationId xmlns:a16="http://schemas.microsoft.com/office/drawing/2014/main" id="{90DE3AC8-D9B9-4A64-9DB0-2D1A5BC8598F}"/>
              </a:ext>
            </a:extLst>
          </p:cNvPr>
          <p:cNvSpPr/>
          <p:nvPr/>
        </p:nvSpPr>
        <p:spPr>
          <a:xfrm>
            <a:off x="1326422" y="1421964"/>
            <a:ext cx="791183" cy="791183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0EDEE24F-FAAA-48F2-8190-055AFF49505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28" y="1378054"/>
            <a:ext cx="849548" cy="878509"/>
          </a:xfrm>
          <a:prstGeom prst="rect">
            <a:avLst/>
          </a:prstGeom>
        </p:spPr>
      </p:pic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336DCB2B-B702-40FE-ADF7-585AF45732C0}"/>
              </a:ext>
            </a:extLst>
          </p:cNvPr>
          <p:cNvCxnSpPr>
            <a:cxnSpLocks/>
          </p:cNvCxnSpPr>
          <p:nvPr/>
        </p:nvCxnSpPr>
        <p:spPr>
          <a:xfrm>
            <a:off x="4641072" y="1778644"/>
            <a:ext cx="0" cy="2918298"/>
          </a:xfrm>
          <a:prstGeom prst="line">
            <a:avLst/>
          </a:prstGeom>
          <a:ln w="12700">
            <a:solidFill>
              <a:srgbClr val="FFC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Овал 60">
            <a:extLst>
              <a:ext uri="{FF2B5EF4-FFF2-40B4-BE49-F238E27FC236}">
                <a16:creationId xmlns:a16="http://schemas.microsoft.com/office/drawing/2014/main" id="{B14C9BB2-F899-4D34-8203-3FC041F5D9C4}"/>
              </a:ext>
            </a:extLst>
          </p:cNvPr>
          <p:cNvSpPr/>
          <p:nvPr/>
        </p:nvSpPr>
        <p:spPr>
          <a:xfrm>
            <a:off x="4239152" y="1421964"/>
            <a:ext cx="791183" cy="791183"/>
          </a:xfrm>
          <a:prstGeom prst="ellipse">
            <a:avLst/>
          </a:prstGeom>
          <a:solidFill>
            <a:schemeClr val="bg1"/>
          </a:solidFill>
          <a:ln>
            <a:solidFill>
              <a:srgbClr val="FFC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E2EED6DB-4144-4968-AB1C-5D3E0F9CA527}"/>
              </a:ext>
            </a:extLst>
          </p:cNvPr>
          <p:cNvSpPr/>
          <p:nvPr/>
        </p:nvSpPr>
        <p:spPr>
          <a:xfrm>
            <a:off x="6590431" y="1067436"/>
            <a:ext cx="1909723" cy="43711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2"/>
                </a:solidFill>
                <a:latin typeface="Stem Med" panose="020B0603020203020204" pitchFamily="34" charset="-52"/>
              </a:rPr>
              <a:t>Пикапы</a:t>
            </a:r>
          </a:p>
        </p:txBody>
      </p:sp>
      <p:pic>
        <p:nvPicPr>
          <p:cNvPr id="63" name="Рисунок 62" descr="Изображение выглядит как Графика, логотип, снимок экран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815C7183-B629-4334-815F-C9AB115B54BD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334" y="1503892"/>
            <a:ext cx="621945" cy="649155"/>
          </a:xfrm>
          <a:prstGeom prst="rect">
            <a:avLst/>
          </a:prstGeom>
        </p:spPr>
      </p:pic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7D80FB91-1952-4C28-920D-C4BD2FC0EDAB}"/>
              </a:ext>
            </a:extLst>
          </p:cNvPr>
          <p:cNvCxnSpPr>
            <a:cxnSpLocks/>
          </p:cNvCxnSpPr>
          <p:nvPr/>
        </p:nvCxnSpPr>
        <p:spPr>
          <a:xfrm>
            <a:off x="7538288" y="1778644"/>
            <a:ext cx="0" cy="2918298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Овал 64">
            <a:extLst>
              <a:ext uri="{FF2B5EF4-FFF2-40B4-BE49-F238E27FC236}">
                <a16:creationId xmlns:a16="http://schemas.microsoft.com/office/drawing/2014/main" id="{F4AFB90A-BE83-4B44-B52F-35049CFACBCD}"/>
              </a:ext>
            </a:extLst>
          </p:cNvPr>
          <p:cNvSpPr/>
          <p:nvPr/>
        </p:nvSpPr>
        <p:spPr>
          <a:xfrm>
            <a:off x="7140009" y="1421964"/>
            <a:ext cx="791183" cy="791183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6" name="Рисунок 65" descr="Изображение выглядит как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A07BDB1-9BD7-4047-9E48-7629FA86CAFA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650" y="1414707"/>
            <a:ext cx="672290" cy="70170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8E04865-4DB0-4EAA-8042-8385BA6FAB53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546" y="2910665"/>
            <a:ext cx="1172862" cy="879647"/>
          </a:xfrm>
          <a:prstGeom prst="rect">
            <a:avLst/>
          </a:prstGeom>
        </p:spPr>
      </p:pic>
      <p:sp>
        <p:nvSpPr>
          <p:cNvPr id="68" name="Номер слайда 6">
            <a:extLst>
              <a:ext uri="{FF2B5EF4-FFF2-40B4-BE49-F238E27FC236}">
                <a16:creationId xmlns:a16="http://schemas.microsoft.com/office/drawing/2014/main" id="{C3FCBC70-10E3-45E3-A719-D8B5BBB1D5CD}"/>
              </a:ext>
            </a:extLst>
          </p:cNvPr>
          <p:cNvSpPr txBox="1">
            <a:spLocks/>
          </p:cNvSpPr>
          <p:nvPr/>
        </p:nvSpPr>
        <p:spPr>
          <a:xfrm>
            <a:off x="323480" y="4767263"/>
            <a:ext cx="40448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685800" rtl="0" eaLnBrk="1" latinLnBrk="0" hangingPunct="1">
              <a:defRPr sz="9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A1B2F0-ADAD-134F-8AA6-1B329C6AC969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FB9AE58-9CF0-4194-88A6-61BF3DE1DFA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24" y="102396"/>
            <a:ext cx="1346200" cy="64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05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Целевая подготовка СПО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B2F0-ADAD-134F-8AA6-1B329C6AC969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5" name="Picture 2" descr="https://www.clipartmax.com/png/middle/194-1948519_faqs-for-representatives-college-icon-png.png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32" r="18495"/>
          <a:stretch/>
        </p:blipFill>
        <p:spPr bwMode="auto">
          <a:xfrm>
            <a:off x="588686" y="1306560"/>
            <a:ext cx="1048125" cy="120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7448" y="2454987"/>
            <a:ext cx="2018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Учебное заведение – </a:t>
            </a:r>
          </a:p>
          <a:p>
            <a:r>
              <a:rPr lang="ru-RU" sz="1200" dirty="0"/>
              <a:t>Ульяновский профессионально-политехнический колледж (УППК)</a:t>
            </a:r>
          </a:p>
        </p:txBody>
      </p:sp>
      <p:pic>
        <p:nvPicPr>
          <p:cNvPr id="7" name="Picture 4" descr="https://w7.pngwing.com/pngs/7/618/png-transparent-man-illustration-avatar-icon-fashion-men-avatar-face-fashion-girl-heroes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42" y="1226426"/>
            <a:ext cx="959383" cy="111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baza-org.ru/wp-content/uploads/2020/09/scale_1200.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56" y="1306560"/>
            <a:ext cx="1041052" cy="104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люс 8"/>
          <p:cNvSpPr/>
          <p:nvPr/>
        </p:nvSpPr>
        <p:spPr>
          <a:xfrm>
            <a:off x="4388885" y="1730396"/>
            <a:ext cx="466725" cy="48577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s://259506.selcdn.ru/sites-static/site679731/bff843d9-1ea7-481b-bca5-cb6d0fbba233/bff843d9-1ea7-481b-bca5-cb6d0fbba233-310554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488" y="3470650"/>
            <a:ext cx="1709685" cy="17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11961" y="3300478"/>
            <a:ext cx="4903731" cy="190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i="1" dirty="0" err="1"/>
              <a:t>Практикоориентированое</a:t>
            </a:r>
            <a:r>
              <a:rPr lang="ru-RU" sz="1600" b="1" i="1" dirty="0"/>
              <a:t> обучение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i="1" dirty="0"/>
              <a:t>Стипендия от предприятия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i="1" dirty="0"/>
              <a:t>Гарантия трудоустройства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i="1" dirty="0"/>
              <a:t>Возможность получения дополнительной профессии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0069" y="109527"/>
            <a:ext cx="883997" cy="877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37585" y="2419517"/>
            <a:ext cx="147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/>
            </a:lvl1pPr>
          </a:lstStyle>
          <a:p>
            <a:r>
              <a:rPr lang="ru-RU" dirty="0"/>
              <a:t>Студент (законные представители)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20072" y="2436104"/>
            <a:ext cx="201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/>
            </a:lvl1pPr>
          </a:lstStyle>
          <a:p>
            <a:r>
              <a:rPr lang="ru-RU" dirty="0"/>
              <a:t>Работодатель – Ульяновский автомобильный завод (УАЗ)</a:t>
            </a:r>
          </a:p>
        </p:txBody>
      </p:sp>
    </p:spTree>
    <p:extLst>
      <p:ext uri="{BB962C8B-B14F-4D97-AF65-F5344CB8AC3E}">
        <p14:creationId xmlns:p14="http://schemas.microsoft.com/office/powerpoint/2010/main" val="1216257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Целевая подготовка ВПО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B2F0-ADAD-134F-8AA6-1B329C6AC969}" type="slidenum">
              <a:rPr lang="ru-RU" smtClean="0"/>
              <a:pPr/>
              <a:t>5</a:t>
            </a:fld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6127228" y="2484697"/>
            <a:ext cx="10982" cy="102674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4043428" y="2479694"/>
            <a:ext cx="10982" cy="102674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/>
          <p:nvPr/>
        </p:nvPicPr>
        <p:blipFill rotWithShape="1">
          <a:blip r:embed="rId2"/>
          <a:srcRect t="27127" b="41188"/>
          <a:stretch/>
        </p:blipFill>
        <p:spPr>
          <a:xfrm>
            <a:off x="179512" y="1005023"/>
            <a:ext cx="7632848" cy="13207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26765" y="3969340"/>
            <a:ext cx="808298" cy="180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816" b="1" dirty="0">
                <a:solidFill>
                  <a:schemeClr val="bg1"/>
                </a:solidFill>
              </a:rPr>
              <a:t>Assembly</a:t>
            </a:r>
            <a:endParaRPr lang="ru-RU" sz="816" b="1" dirty="0">
              <a:solidFill>
                <a:schemeClr val="bg1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A6D1F18-0B7C-48F0-AA66-405D39FC058C}"/>
              </a:ext>
            </a:extLst>
          </p:cNvPr>
          <p:cNvSpPr/>
          <p:nvPr/>
        </p:nvSpPr>
        <p:spPr>
          <a:xfrm>
            <a:off x="2740129" y="4001267"/>
            <a:ext cx="76216" cy="738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4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4ADD3BAB-D1F0-4ADC-8E99-743C97824A5A}"/>
              </a:ext>
            </a:extLst>
          </p:cNvPr>
          <p:cNvSpPr/>
          <p:nvPr/>
        </p:nvSpPr>
        <p:spPr>
          <a:xfrm>
            <a:off x="3722216" y="4036134"/>
            <a:ext cx="76216" cy="738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4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73E58C37-1B1A-4A49-BE99-3008385A3005}"/>
              </a:ext>
            </a:extLst>
          </p:cNvPr>
          <p:cNvSpPr/>
          <p:nvPr/>
        </p:nvSpPr>
        <p:spPr>
          <a:xfrm>
            <a:off x="3047854" y="4565069"/>
            <a:ext cx="76216" cy="738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4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859C626A-FF59-4326-A9AA-7A2960BF53F0}"/>
              </a:ext>
            </a:extLst>
          </p:cNvPr>
          <p:cNvSpPr/>
          <p:nvPr/>
        </p:nvSpPr>
        <p:spPr>
          <a:xfrm>
            <a:off x="3552278" y="4442114"/>
            <a:ext cx="76216" cy="738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4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FAEB890A-B211-4F05-81C8-A7C66CB7B1A9}"/>
              </a:ext>
            </a:extLst>
          </p:cNvPr>
          <p:cNvCxnSpPr>
            <a:cxnSpLocks/>
          </p:cNvCxnSpPr>
          <p:nvPr/>
        </p:nvCxnSpPr>
        <p:spPr>
          <a:xfrm flipH="1" flipV="1">
            <a:off x="2395333" y="3664206"/>
            <a:ext cx="382904" cy="39186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CD48BFE0-A03E-4CCB-BC7E-D87E1FAF759C}"/>
              </a:ext>
            </a:extLst>
          </p:cNvPr>
          <p:cNvCxnSpPr>
            <a:cxnSpLocks/>
          </p:cNvCxnSpPr>
          <p:nvPr/>
        </p:nvCxnSpPr>
        <p:spPr>
          <a:xfrm flipH="1">
            <a:off x="3768683" y="3771490"/>
            <a:ext cx="339099" cy="29289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380D1742-A4A4-488D-9BF6-3C33F6EDB50F}"/>
              </a:ext>
            </a:extLst>
          </p:cNvPr>
          <p:cNvCxnSpPr>
            <a:cxnSpLocks/>
          </p:cNvCxnSpPr>
          <p:nvPr/>
        </p:nvCxnSpPr>
        <p:spPr>
          <a:xfrm flipH="1" flipV="1">
            <a:off x="3568872" y="4460806"/>
            <a:ext cx="382904" cy="39186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84576E1-9389-4C31-98ED-5979F4C43AAB}"/>
              </a:ext>
            </a:extLst>
          </p:cNvPr>
          <p:cNvCxnSpPr>
            <a:cxnSpLocks/>
          </p:cNvCxnSpPr>
          <p:nvPr/>
        </p:nvCxnSpPr>
        <p:spPr>
          <a:xfrm flipH="1">
            <a:off x="2746863" y="4575401"/>
            <a:ext cx="339099" cy="29289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B2E7ACE-4ADF-497B-88A7-FEC5AE27ADE3}"/>
              </a:ext>
            </a:extLst>
          </p:cNvPr>
          <p:cNvSpPr txBox="1"/>
          <p:nvPr/>
        </p:nvSpPr>
        <p:spPr>
          <a:xfrm>
            <a:off x="3798432" y="3511438"/>
            <a:ext cx="1241981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60" b="1" dirty="0">
                <a:solidFill>
                  <a:schemeClr val="bg1"/>
                </a:solidFill>
              </a:rPr>
              <a:t>Paint Shop</a:t>
            </a:r>
            <a:endParaRPr lang="ru-RU" sz="136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A64CB2-A4F7-4D03-A007-50C3E3329011}"/>
              </a:ext>
            </a:extLst>
          </p:cNvPr>
          <p:cNvSpPr txBox="1"/>
          <p:nvPr/>
        </p:nvSpPr>
        <p:spPr>
          <a:xfrm>
            <a:off x="3381692" y="4804210"/>
            <a:ext cx="1241981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60" b="1" dirty="0">
                <a:solidFill>
                  <a:schemeClr val="bg1"/>
                </a:solidFill>
              </a:rPr>
              <a:t>Welding Shop</a:t>
            </a:r>
            <a:endParaRPr lang="ru-RU" sz="136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4C829F-A566-401E-B377-4CA14565FBD7}"/>
              </a:ext>
            </a:extLst>
          </p:cNvPr>
          <p:cNvSpPr txBox="1"/>
          <p:nvPr/>
        </p:nvSpPr>
        <p:spPr>
          <a:xfrm>
            <a:off x="1574364" y="3416966"/>
            <a:ext cx="1241981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60" b="1" dirty="0">
                <a:solidFill>
                  <a:schemeClr val="bg1"/>
                </a:solidFill>
              </a:rPr>
              <a:t>Assembly Line</a:t>
            </a:r>
            <a:endParaRPr lang="ru-RU" sz="1360" b="1" dirty="0">
              <a:solidFill>
                <a:schemeClr val="bg1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7126941" y="3712504"/>
            <a:ext cx="10982" cy="102674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041310" y="3712504"/>
            <a:ext cx="10982" cy="102674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2953881" y="3712504"/>
            <a:ext cx="10982" cy="102674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1426529" y="3159743"/>
            <a:ext cx="959726" cy="887595"/>
          </a:xfrm>
          <a:prstGeom prst="ellipse">
            <a:avLst/>
          </a:prstGeom>
          <a:solidFill>
            <a:srgbClr val="66006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4"/>
          </a:p>
        </p:txBody>
      </p:sp>
      <p:sp>
        <p:nvSpPr>
          <p:cNvPr id="25" name="Овал 24"/>
          <p:cNvSpPr/>
          <p:nvPr/>
        </p:nvSpPr>
        <p:spPr>
          <a:xfrm>
            <a:off x="1525469" y="3247359"/>
            <a:ext cx="756486" cy="713123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4" b="1" dirty="0">
              <a:solidFill>
                <a:schemeClr val="tx1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15" y="3315843"/>
            <a:ext cx="575392" cy="575392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471174" y="3159743"/>
            <a:ext cx="959726" cy="887595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4"/>
          </a:p>
        </p:txBody>
      </p:sp>
      <p:sp>
        <p:nvSpPr>
          <p:cNvPr id="28" name="Овал 27"/>
          <p:cNvSpPr/>
          <p:nvPr/>
        </p:nvSpPr>
        <p:spPr>
          <a:xfrm>
            <a:off x="2570115" y="3247359"/>
            <a:ext cx="756486" cy="713123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4" b="1" dirty="0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3515820" y="3159743"/>
            <a:ext cx="959726" cy="887595"/>
          </a:xfrm>
          <a:prstGeom prst="ellipse">
            <a:avLst/>
          </a:prstGeom>
          <a:solidFill>
            <a:srgbClr val="DE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4"/>
          </a:p>
        </p:txBody>
      </p:sp>
      <p:sp>
        <p:nvSpPr>
          <p:cNvPr id="30" name="Овал 29"/>
          <p:cNvSpPr/>
          <p:nvPr/>
        </p:nvSpPr>
        <p:spPr>
          <a:xfrm>
            <a:off x="3614761" y="3247359"/>
            <a:ext cx="756486" cy="713123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4" b="1" dirty="0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560466" y="3159743"/>
            <a:ext cx="959726" cy="887595"/>
          </a:xfrm>
          <a:prstGeom prst="ellipse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4"/>
          </a:p>
        </p:txBody>
      </p:sp>
      <p:sp>
        <p:nvSpPr>
          <p:cNvPr id="32" name="Овал 31"/>
          <p:cNvSpPr/>
          <p:nvPr/>
        </p:nvSpPr>
        <p:spPr>
          <a:xfrm>
            <a:off x="4659407" y="3247359"/>
            <a:ext cx="756486" cy="713123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4" b="1" dirty="0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605112" y="3159743"/>
            <a:ext cx="959726" cy="887595"/>
          </a:xfrm>
          <a:prstGeom prst="ellipse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4"/>
          </a:p>
        </p:txBody>
      </p:sp>
      <p:sp>
        <p:nvSpPr>
          <p:cNvPr id="34" name="Овал 33"/>
          <p:cNvSpPr/>
          <p:nvPr/>
        </p:nvSpPr>
        <p:spPr>
          <a:xfrm>
            <a:off x="5704053" y="3247359"/>
            <a:ext cx="756486" cy="713123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4" b="1" dirty="0">
              <a:solidFill>
                <a:schemeClr val="tx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6649758" y="3159743"/>
            <a:ext cx="959726" cy="887595"/>
          </a:xfrm>
          <a:prstGeom prst="ellipse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4"/>
          </a:p>
        </p:txBody>
      </p:sp>
      <p:sp>
        <p:nvSpPr>
          <p:cNvPr id="36" name="Овал 35"/>
          <p:cNvSpPr/>
          <p:nvPr/>
        </p:nvSpPr>
        <p:spPr>
          <a:xfrm>
            <a:off x="6748699" y="3247359"/>
            <a:ext cx="756486" cy="713123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4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612054" y="2249984"/>
            <a:ext cx="1548400" cy="824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77268" hangingPunct="0"/>
            <a:r>
              <a:rPr lang="ru-RU" sz="952" b="1" dirty="0">
                <a:solidFill>
                  <a:srgbClr val="000000"/>
                </a:solidFill>
              </a:rPr>
              <a:t>Получение знаний и навыков</a:t>
            </a:r>
            <a:r>
              <a:rPr lang="ru-RU" sz="952" dirty="0">
                <a:solidFill>
                  <a:srgbClr val="000000"/>
                </a:solidFill>
              </a:rPr>
              <a:t>, отсутствующих в основной программе обучения (в том числе обучение </a:t>
            </a:r>
            <a:r>
              <a:rPr lang="en-US" sz="952" dirty="0">
                <a:solidFill>
                  <a:srgbClr val="000000"/>
                </a:solidFill>
              </a:rPr>
              <a:t>NX)</a:t>
            </a:r>
            <a:endParaRPr lang="ru-RU" sz="952" dirty="0">
              <a:solidFill>
                <a:srgbClr val="000000"/>
              </a:solidFill>
              <a:sym typeface="Helvetica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1" r="16308"/>
          <a:stretch/>
        </p:blipFill>
        <p:spPr>
          <a:xfrm>
            <a:off x="2581164" y="3247359"/>
            <a:ext cx="745437" cy="64387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1442726" y="4437363"/>
            <a:ext cx="1548400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77268" hangingPunct="0"/>
            <a:r>
              <a:rPr lang="ru-RU" sz="952" b="1" dirty="0">
                <a:solidFill>
                  <a:srgbClr val="000000"/>
                </a:solidFill>
              </a:rPr>
              <a:t>Участие </a:t>
            </a:r>
            <a:r>
              <a:rPr lang="ru-RU" sz="952" dirty="0">
                <a:solidFill>
                  <a:srgbClr val="000000"/>
                </a:solidFill>
              </a:rPr>
              <a:t>в автомобильных проектах</a:t>
            </a:r>
            <a:endParaRPr lang="ru-RU" sz="952" dirty="0">
              <a:solidFill>
                <a:srgbClr val="000000"/>
              </a:solidFill>
              <a:sym typeface="Helvetica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561" y="3271342"/>
            <a:ext cx="647932" cy="647932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4043428" y="2428055"/>
            <a:ext cx="1548400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77268" hangingPunct="0"/>
            <a:r>
              <a:rPr lang="ru-RU" sz="952" b="1" dirty="0">
                <a:solidFill>
                  <a:srgbClr val="000000"/>
                </a:solidFill>
              </a:rPr>
              <a:t>Стипендия </a:t>
            </a:r>
          </a:p>
          <a:p>
            <a:pPr defTabSz="677268" hangingPunct="0"/>
            <a:r>
              <a:rPr lang="ru-RU" sz="952" dirty="0">
                <a:solidFill>
                  <a:srgbClr val="000000"/>
                </a:solidFill>
              </a:rPr>
              <a:t>от предприятия</a:t>
            </a:r>
            <a:endParaRPr lang="ru-RU" sz="952" dirty="0">
              <a:solidFill>
                <a:srgbClr val="000000"/>
              </a:solidFill>
              <a:sym typeface="Helvetica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69" y="3350787"/>
            <a:ext cx="493865" cy="493865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3531640" y="4296441"/>
            <a:ext cx="1548400" cy="678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77268" hangingPunct="0"/>
            <a:r>
              <a:rPr lang="ru-RU" sz="952" b="1" dirty="0">
                <a:solidFill>
                  <a:srgbClr val="000000"/>
                </a:solidFill>
              </a:rPr>
              <a:t>Диплом о переподготовке </a:t>
            </a:r>
            <a:r>
              <a:rPr lang="ru-RU" sz="952" dirty="0">
                <a:solidFill>
                  <a:srgbClr val="000000"/>
                </a:solidFill>
              </a:rPr>
              <a:t>плюсом к диплому о высшем образовании</a:t>
            </a:r>
            <a:endParaRPr lang="ru-RU" sz="952" dirty="0">
              <a:solidFill>
                <a:srgbClr val="000000"/>
              </a:solidFill>
              <a:sym typeface="Helvetica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052" y="3247359"/>
            <a:ext cx="774508" cy="774508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6091306" y="2425210"/>
            <a:ext cx="1548400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77268" hangingPunct="0"/>
            <a:r>
              <a:rPr lang="ru-RU" sz="952" b="1" dirty="0">
                <a:solidFill>
                  <a:srgbClr val="000000"/>
                </a:solidFill>
              </a:rPr>
              <a:t>Трудоустройство </a:t>
            </a:r>
            <a:r>
              <a:rPr lang="ru-RU" sz="952" dirty="0">
                <a:solidFill>
                  <a:srgbClr val="000000"/>
                </a:solidFill>
              </a:rPr>
              <a:t>гарантированное</a:t>
            </a:r>
            <a:endParaRPr lang="ru-RU" sz="952" dirty="0">
              <a:solidFill>
                <a:srgbClr val="000000"/>
              </a:solidFill>
              <a:sym typeface="Helvetica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694" y="3315843"/>
            <a:ext cx="556494" cy="556494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5486006" y="4290809"/>
            <a:ext cx="1680450" cy="678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77268" hangingPunct="0"/>
            <a:r>
              <a:rPr lang="ru-RU" sz="952" b="1" dirty="0">
                <a:solidFill>
                  <a:srgbClr val="000000"/>
                </a:solidFill>
                <a:sym typeface="Helvetica"/>
              </a:rPr>
              <a:t>Перспективы:</a:t>
            </a:r>
          </a:p>
          <a:p>
            <a:pPr algn="r" defTabSz="677268" hangingPunct="0"/>
            <a:r>
              <a:rPr lang="ru-RU" sz="952" dirty="0">
                <a:solidFill>
                  <a:srgbClr val="000000"/>
                </a:solidFill>
                <a:sym typeface="Helvetica"/>
              </a:rPr>
              <a:t>поступление в магистратуру, профессиональный и карьерный рост</a:t>
            </a:r>
          </a:p>
        </p:txBody>
      </p:sp>
    </p:spTree>
    <p:extLst>
      <p:ext uri="{BB962C8B-B14F-4D97-AF65-F5344CB8AC3E}">
        <p14:creationId xmlns:p14="http://schemas.microsoft.com/office/powerpoint/2010/main" val="9958656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фирменные цвета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F7023"/>
      </a:accent1>
      <a:accent2>
        <a:srgbClr val="932A0B"/>
      </a:accent2>
      <a:accent3>
        <a:srgbClr val="FFEA03"/>
      </a:accent3>
      <a:accent4>
        <a:srgbClr val="ACABAB"/>
      </a:accent4>
      <a:accent5>
        <a:srgbClr val="0C75B1"/>
      </a:accent5>
      <a:accent6>
        <a:srgbClr val="289FB1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32722</TotalTime>
  <Words>244</Words>
  <Application>Microsoft Office PowerPoint</Application>
  <PresentationFormat>Экран (16:9)</PresentationFormat>
  <Paragraphs>76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Stem</vt:lpstr>
      <vt:lpstr>Calibri Light</vt:lpstr>
      <vt:lpstr>Stem Medium</vt:lpstr>
      <vt:lpstr>Stem Light</vt:lpstr>
      <vt:lpstr>Segoe UI Symbol</vt:lpstr>
      <vt:lpstr>Stem Med</vt:lpstr>
      <vt:lpstr>Helvetica</vt:lpstr>
      <vt:lpstr>Arial</vt:lpstr>
      <vt:lpstr>Calibri</vt:lpstr>
      <vt:lpstr>Stem Bold</vt:lpstr>
      <vt:lpstr>Тема Office</vt:lpstr>
      <vt:lpstr>ПОДГОТОВКА ИНЖЕНЕРНЫХ КАДРОВ</vt:lpstr>
      <vt:lpstr>Презентация PowerPoint</vt:lpstr>
      <vt:lpstr>Презентация PowerPoint</vt:lpstr>
      <vt:lpstr>Целевая подготовка СПО</vt:lpstr>
      <vt:lpstr>Целевая подготовка ВПО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АНО</cp:lastModifiedBy>
  <cp:revision>600</cp:revision>
  <dcterms:created xsi:type="dcterms:W3CDTF">2022-10-17T07:50:57Z</dcterms:created>
  <dcterms:modified xsi:type="dcterms:W3CDTF">2024-03-28T12:01:10Z</dcterms:modified>
</cp:coreProperties>
</file>