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
  </p:handoutMasterIdLst>
  <p:sldIdLst>
    <p:sldId id="392" r:id="rId2"/>
    <p:sldId id="257" r:id="rId3"/>
    <p:sldId id="260" r:id="rId4"/>
  </p:sldIdLst>
  <p:sldSz cx="24384000" cy="13716000"/>
  <p:notesSz cx="9928225" cy="6797675"/>
  <p:defaultTextStyle>
    <a:defPPr marL="0" marR="0" indent="0" algn="l" defTabSz="91438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195"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389"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584"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778"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5973"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167"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362"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556" algn="ctr" defTabSz="82549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835" userDrawn="1">
          <p15:clr>
            <a:srgbClr val="A4A3A4"/>
          </p15:clr>
        </p15:guide>
        <p15:guide id="2" orient="horz" pos="2029" userDrawn="1">
          <p15:clr>
            <a:srgbClr val="A4A3A4"/>
          </p15:clr>
        </p15:guide>
        <p15:guide id="3" pos="921" userDrawn="1">
          <p15:clr>
            <a:srgbClr val="A4A3A4"/>
          </p15:clr>
        </p15:guide>
        <p15:guide id="4" pos="14484" userDrawn="1">
          <p15:clr>
            <a:srgbClr val="A4A3A4"/>
          </p15:clr>
        </p15:guide>
        <p15:guide id="5" orient="horz" pos="7814" userDrawn="1">
          <p15:clr>
            <a:srgbClr val="A4A3A4"/>
          </p15:clr>
        </p15:guide>
        <p15:guide id="6" orient="horz" pos="7518" userDrawn="1">
          <p15:clr>
            <a:srgbClr val="A4A3A4"/>
          </p15:clr>
        </p15:guide>
        <p15:guide id="7" orient="horz" pos="6000" userDrawn="1">
          <p15:clr>
            <a:srgbClr val="A4A3A4"/>
          </p15:clr>
        </p15:guide>
        <p15:guide id="8" orient="horz" pos="5635" userDrawn="1">
          <p15:clr>
            <a:srgbClr val="A4A3A4"/>
          </p15:clr>
        </p15:guide>
        <p15:guide id="9" pos="5617" userDrawn="1">
          <p15:clr>
            <a:srgbClr val="A4A3A4"/>
          </p15:clr>
        </p15:guide>
        <p15:guide id="10" orient="horz" pos="3368" userDrawn="1">
          <p15:clr>
            <a:srgbClr val="A4A3A4"/>
          </p15:clr>
        </p15:guide>
        <p15:guide id="11" orient="horz" pos="2732" userDrawn="1">
          <p15:clr>
            <a:srgbClr val="A4A3A4"/>
          </p15:clr>
        </p15:guide>
        <p15:guide id="12" pos="2737" userDrawn="1">
          <p15:clr>
            <a:srgbClr val="A4A3A4"/>
          </p15:clr>
        </p15:guide>
        <p15:guide id="13" pos="3303" userDrawn="1">
          <p15:clr>
            <a:srgbClr val="A4A3A4"/>
          </p15:clr>
        </p15:guide>
        <p15:guide id="14" pos="1969" userDrawn="1">
          <p15:clr>
            <a:srgbClr val="A4A3A4"/>
          </p15:clr>
        </p15:guide>
        <p15:guide id="15" pos="6410" userDrawn="1">
          <p15:clr>
            <a:srgbClr val="A4A3A4"/>
          </p15:clr>
        </p15:guide>
        <p15:guide id="16" pos="8791" userDrawn="1">
          <p15:clr>
            <a:srgbClr val="A4A3A4"/>
          </p15:clr>
        </p15:guide>
        <p15:guide id="17" pos="14144" userDrawn="1">
          <p15:clr>
            <a:srgbClr val="A4A3A4"/>
          </p15:clr>
        </p15:guide>
        <p15:guide id="18" pos="9449" userDrawn="1">
          <p15:clr>
            <a:srgbClr val="A4A3A4"/>
          </p15:clr>
        </p15:guide>
        <p15:guide id="19" pos="9835" userDrawn="1">
          <p15:clr>
            <a:srgbClr val="A4A3A4"/>
          </p15:clr>
        </p15:guide>
        <p15:guide id="20" pos="11786" userDrawn="1">
          <p15:clr>
            <a:srgbClr val="A4A3A4"/>
          </p15:clr>
        </p15:guide>
        <p15:guide id="21" pos="12217" userDrawn="1">
          <p15:clr>
            <a:srgbClr val="A4A3A4"/>
          </p15:clr>
        </p15:guide>
        <p15:guide id="22" pos="8089" userDrawn="1">
          <p15:clr>
            <a:srgbClr val="A4A3A4"/>
          </p15:clr>
        </p15:guide>
        <p15:guide id="23" pos="4528" userDrawn="1">
          <p15:clr>
            <a:srgbClr val="A4A3A4"/>
          </p15:clr>
        </p15:guide>
        <p15:guide id="24" orient="horz" pos="2640" userDrawn="1">
          <p15:clr>
            <a:srgbClr val="A4A3A4"/>
          </p15:clr>
        </p15:guide>
        <p15:guide id="25" pos="72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пакин Михаил Александрович" initials="АМА" lastIdx="0" clrIdx="0">
    <p:extLst>
      <p:ext uri="{19B8F6BF-5375-455C-9EA6-DF929625EA0E}">
        <p15:presenceInfo xmlns:p15="http://schemas.microsoft.com/office/powerpoint/2012/main" userId="S-1-5-21-3840247747-1450702109-120892074-122389" providerId="AD"/>
      </p:ext>
    </p:extLst>
  </p:cmAuthor>
  <p:cmAuthor id="2" name="Светлана Корытова" initials="СК" lastIdx="2" clrIdx="1">
    <p:extLst>
      <p:ext uri="{19B8F6BF-5375-455C-9EA6-DF929625EA0E}">
        <p15:presenceInfo xmlns:p15="http://schemas.microsoft.com/office/powerpoint/2012/main" userId="174a7ca35980dd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542"/>
    <a:srgbClr val="FF5F61"/>
    <a:srgbClr val="C81240"/>
    <a:srgbClr val="D3E0E4"/>
    <a:srgbClr val="5CA8D6"/>
    <a:srgbClr val="5BA7D5"/>
    <a:srgbClr val="171F29"/>
    <a:srgbClr val="002B5B"/>
    <a:srgbClr val="1B2531"/>
    <a:srgbClr val="4D5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1024" autoAdjust="0"/>
  </p:normalViewPr>
  <p:slideViewPr>
    <p:cSldViewPr snapToGrid="0" snapToObjects="1">
      <p:cViewPr varScale="1">
        <p:scale>
          <a:sx n="43" d="100"/>
          <a:sy n="43" d="100"/>
        </p:scale>
        <p:origin x="600" y="78"/>
      </p:cViewPr>
      <p:guideLst>
        <p:guide orient="horz" pos="7835"/>
        <p:guide orient="horz" pos="2029"/>
        <p:guide pos="921"/>
        <p:guide pos="14484"/>
        <p:guide orient="horz" pos="7814"/>
        <p:guide orient="horz" pos="7518"/>
        <p:guide orient="horz" pos="6000"/>
        <p:guide orient="horz" pos="5635"/>
        <p:guide pos="5617"/>
        <p:guide orient="horz" pos="3368"/>
        <p:guide orient="horz" pos="2732"/>
        <p:guide pos="2737"/>
        <p:guide pos="3303"/>
        <p:guide pos="1969"/>
        <p:guide pos="6410"/>
        <p:guide pos="8791"/>
        <p:guide pos="14144"/>
        <p:guide pos="9449"/>
        <p:guide pos="9835"/>
        <p:guide pos="11786"/>
        <p:guide pos="12217"/>
        <p:guide pos="8089"/>
        <p:guide pos="4528"/>
        <p:guide orient="horz" pos="2640"/>
        <p:guide pos="7226"/>
      </p:guideLst>
    </p:cSldViewPr>
  </p:slideViewPr>
  <p:notesTextViewPr>
    <p:cViewPr>
      <p:scale>
        <a:sx n="1" d="1"/>
        <a:sy n="1" d="1"/>
      </p:scale>
      <p:origin x="0" y="0"/>
    </p:cViewPr>
  </p:notesTextViewPr>
  <p:sorterViewPr>
    <p:cViewPr>
      <p:scale>
        <a:sx n="57" d="100"/>
        <a:sy n="57" d="100"/>
      </p:scale>
      <p:origin x="0" y="0"/>
    </p:cViewPr>
  </p:sorterViewPr>
  <p:notesViewPr>
    <p:cSldViewPr snapToGrid="0" snapToObjects="1">
      <p:cViewPr varScale="1">
        <p:scale>
          <a:sx n="87" d="100"/>
          <a:sy n="87" d="100"/>
        </p:scale>
        <p:origin x="1848"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642D926-E079-1C43-78F1-C2634BAE59F2}"/>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9A324DC4-BCC9-CDD3-B3AE-F0041C2F345A}"/>
              </a:ext>
            </a:extLst>
          </p:cNvPr>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BF52F246-F73D-45E2-9F41-142DBE0880D0}" type="datetimeFigureOut">
              <a:rPr lang="ru-RU" smtClean="0"/>
              <a:t>04.05.2026</a:t>
            </a:fld>
            <a:endParaRPr lang="ru-RU"/>
          </a:p>
        </p:txBody>
      </p:sp>
      <p:sp>
        <p:nvSpPr>
          <p:cNvPr id="4" name="Нижний колонтитул 3">
            <a:extLst>
              <a:ext uri="{FF2B5EF4-FFF2-40B4-BE49-F238E27FC236}">
                <a16:creationId xmlns:a16="http://schemas.microsoft.com/office/drawing/2014/main" id="{EAFD7C1C-1BAD-BDAE-C016-EDBB1CE094D6}"/>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B634D5B6-F934-9ADB-FA66-ECC7AC603144}"/>
              </a:ext>
            </a:extLst>
          </p:cNvPr>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108E11C1-83C5-430E-8196-D3A36C7AB2BA}" type="slidenum">
              <a:rPr lang="ru-RU" smtClean="0"/>
              <a:t>‹#›</a:t>
            </a:fld>
            <a:endParaRPr lang="ru-RU"/>
          </a:p>
        </p:txBody>
      </p:sp>
    </p:spTree>
    <p:extLst>
      <p:ext uri="{BB962C8B-B14F-4D97-AF65-F5344CB8AC3E}">
        <p14:creationId xmlns:p14="http://schemas.microsoft.com/office/powerpoint/2010/main" val="17409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2697163" y="509588"/>
            <a:ext cx="4533900" cy="2549525"/>
          </a:xfrm>
          <a:prstGeom prst="rect">
            <a:avLst/>
          </a:prstGeom>
        </p:spPr>
        <p:txBody>
          <a:bodyPr/>
          <a:lstStyle/>
          <a:p>
            <a:endParaRPr dirty="0"/>
          </a:p>
        </p:txBody>
      </p:sp>
      <p:sp>
        <p:nvSpPr>
          <p:cNvPr id="45" name="Shape 45"/>
          <p:cNvSpPr>
            <a:spLocks noGrp="1"/>
          </p:cNvSpPr>
          <p:nvPr>
            <p:ph type="body" sz="quarter" idx="1"/>
          </p:nvPr>
        </p:nvSpPr>
        <p:spPr>
          <a:xfrm>
            <a:off x="1323764" y="3228896"/>
            <a:ext cx="7280698" cy="3058954"/>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195" latinLnBrk="0">
      <a:lnSpc>
        <a:spcPct val="117999"/>
      </a:lnSpc>
      <a:defRPr sz="2200" b="1" i="0">
        <a:latin typeface="Arial" panose="020B0604020202020204" pitchFamily="34" charset="0"/>
        <a:ea typeface="Helvetica Neue"/>
        <a:cs typeface="Arial" panose="020B0604020202020204" pitchFamily="34" charset="0"/>
        <a:sym typeface="Helvetica Neue"/>
      </a:defRPr>
    </a:lvl1pPr>
    <a:lvl2pPr indent="228597" defTabSz="457195" latinLnBrk="0">
      <a:lnSpc>
        <a:spcPct val="117999"/>
      </a:lnSpc>
      <a:defRPr sz="2200">
        <a:latin typeface="Helvetica Neue"/>
        <a:ea typeface="Helvetica Neue"/>
        <a:cs typeface="Helvetica Neue"/>
        <a:sym typeface="Helvetica Neue"/>
      </a:defRPr>
    </a:lvl2pPr>
    <a:lvl3pPr indent="457195" defTabSz="457195" latinLnBrk="0">
      <a:lnSpc>
        <a:spcPct val="117999"/>
      </a:lnSpc>
      <a:defRPr sz="2200">
        <a:latin typeface="Helvetica Neue"/>
        <a:ea typeface="Helvetica Neue"/>
        <a:cs typeface="Helvetica Neue"/>
        <a:sym typeface="Helvetica Neue"/>
      </a:defRPr>
    </a:lvl3pPr>
    <a:lvl4pPr indent="685792" defTabSz="457195" latinLnBrk="0">
      <a:lnSpc>
        <a:spcPct val="117999"/>
      </a:lnSpc>
      <a:defRPr sz="2200">
        <a:latin typeface="Helvetica Neue"/>
        <a:ea typeface="Helvetica Neue"/>
        <a:cs typeface="Helvetica Neue"/>
        <a:sym typeface="Helvetica Neue"/>
      </a:defRPr>
    </a:lvl4pPr>
    <a:lvl5pPr indent="914389" defTabSz="457195" latinLnBrk="0">
      <a:lnSpc>
        <a:spcPct val="117999"/>
      </a:lnSpc>
      <a:defRPr sz="2200">
        <a:latin typeface="Helvetica Neue"/>
        <a:ea typeface="Helvetica Neue"/>
        <a:cs typeface="Helvetica Neue"/>
        <a:sym typeface="Helvetica Neue"/>
      </a:defRPr>
    </a:lvl5pPr>
    <a:lvl6pPr indent="1142986" defTabSz="457195" latinLnBrk="0">
      <a:lnSpc>
        <a:spcPct val="117999"/>
      </a:lnSpc>
      <a:defRPr sz="2200">
        <a:latin typeface="Helvetica Neue"/>
        <a:ea typeface="Helvetica Neue"/>
        <a:cs typeface="Helvetica Neue"/>
        <a:sym typeface="Helvetica Neue"/>
      </a:defRPr>
    </a:lvl6pPr>
    <a:lvl7pPr indent="1371584" defTabSz="457195" latinLnBrk="0">
      <a:lnSpc>
        <a:spcPct val="117999"/>
      </a:lnSpc>
      <a:defRPr sz="2200">
        <a:latin typeface="Helvetica Neue"/>
        <a:ea typeface="Helvetica Neue"/>
        <a:cs typeface="Helvetica Neue"/>
        <a:sym typeface="Helvetica Neue"/>
      </a:defRPr>
    </a:lvl7pPr>
    <a:lvl8pPr indent="1600181" defTabSz="457195" latinLnBrk="0">
      <a:lnSpc>
        <a:spcPct val="117999"/>
      </a:lnSpc>
      <a:defRPr sz="2200">
        <a:latin typeface="Helvetica Neue"/>
        <a:ea typeface="Helvetica Neue"/>
        <a:cs typeface="Helvetica Neue"/>
        <a:sym typeface="Helvetica Neue"/>
      </a:defRPr>
    </a:lvl8pPr>
    <a:lvl9pPr indent="1828778" defTabSz="457195"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13758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solidFill>
          <a:schemeClr val="bg2"/>
        </a:solidFill>
        <a:effectLst/>
      </p:bgPr>
    </p:bg>
    <p:spTree>
      <p:nvGrpSpPr>
        <p:cNvPr id="1" name=""/>
        <p:cNvGrpSpPr/>
        <p:nvPr/>
      </p:nvGrpSpPr>
      <p:grpSpPr>
        <a:xfrm>
          <a:off x="0" y="0"/>
          <a:ext cx="0" cy="0"/>
          <a:chOff x="0" y="0"/>
          <a:chExt cx="0" cy="0"/>
        </a:xfrm>
      </p:grpSpPr>
      <p:sp>
        <p:nvSpPr>
          <p:cNvPr id="10" name="Circle">
            <a:extLst>
              <a:ext uri="{FF2B5EF4-FFF2-40B4-BE49-F238E27FC236}">
                <a16:creationId xmlns:a16="http://schemas.microsoft.com/office/drawing/2014/main" id="{F45B0D71-897C-4EB0-46E0-FB6CB6B7B520}"/>
              </a:ext>
            </a:extLst>
          </p:cNvPr>
          <p:cNvSpPr/>
          <p:nvPr userDrawn="1"/>
        </p:nvSpPr>
        <p:spPr>
          <a:xfrm>
            <a:off x="22441118" y="11878734"/>
            <a:ext cx="571500" cy="571500"/>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Arial Black" panose="020B0604020202020204" pitchFamily="34" charset="0"/>
              <a:cs typeface="Arial Black" panose="020B0604020202020204" pitchFamily="34" charset="0"/>
            </a:endParaRPr>
          </a:p>
        </p:txBody>
      </p:sp>
      <p:sp>
        <p:nvSpPr>
          <p:cNvPr id="14" name="TextBox 13">
            <a:extLst>
              <a:ext uri="{FF2B5EF4-FFF2-40B4-BE49-F238E27FC236}">
                <a16:creationId xmlns:a16="http://schemas.microsoft.com/office/drawing/2014/main" id="{8B6A0843-726A-3A59-EE52-9E2E5CFD50FB}"/>
              </a:ext>
            </a:extLst>
          </p:cNvPr>
          <p:cNvSpPr txBox="1"/>
          <p:nvPr userDrawn="1"/>
        </p:nvSpPr>
        <p:spPr>
          <a:xfrm>
            <a:off x="21945599" y="11989137"/>
            <a:ext cx="158387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237BFCC7-0462-204F-8CFA-53F012517568}" type="slidenum">
              <a:rPr kumimoji="0" lang="en-RU" sz="1400" b="1" i="0" u="none" strike="noStrike" cap="none" spc="0" normalizeH="0" baseline="0" smtClean="0">
                <a:ln>
                  <a:noFill/>
                </a:ln>
                <a:solidFill>
                  <a:schemeClr val="bg1"/>
                </a:solidFill>
                <a:effectLst/>
                <a:uFillTx/>
                <a:latin typeface="Arial" panose="020B0604020202020204" pitchFamily="34" charset="0"/>
                <a:ea typeface="Helvetica Neue"/>
                <a:cs typeface="Arial" panose="020B0604020202020204" pitchFamily="34" charset="0"/>
                <a:sym typeface="Helvetica Neue"/>
              </a:rPr>
              <a:t>‹#›</a:t>
            </a:fld>
            <a:endParaRPr kumimoji="0" lang="en-RU" sz="1400" b="1"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p:txBody>
      </p:sp>
      <p:pic>
        <p:nvPicPr>
          <p:cNvPr id="6" name="Рисунок 5">
            <a:extLst>
              <a:ext uri="{FF2B5EF4-FFF2-40B4-BE49-F238E27FC236}">
                <a16:creationId xmlns:a16="http://schemas.microsoft.com/office/drawing/2014/main" id="{3902CFB0-D572-BEF3-4C22-35C7B16C92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558759" y="742369"/>
            <a:ext cx="2688063" cy="1176028"/>
          </a:xfrm>
          <a:prstGeom prst="rect">
            <a:avLst/>
          </a:prstGeom>
        </p:spPr>
      </p:pic>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_Red">
    <p:bg>
      <p:bgPr>
        <a:solidFill>
          <a:schemeClr val="bg2"/>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E11BFFA-23E6-49E3-A942-F58919D39390}"/>
              </a:ext>
            </a:extLst>
          </p:cNvPr>
          <p:cNvSpPr/>
          <p:nvPr userDrawn="1"/>
        </p:nvSpPr>
        <p:spPr>
          <a:xfrm>
            <a:off x="-8468" y="7426"/>
            <a:ext cx="24400935" cy="5337688"/>
          </a:xfrm>
          <a:prstGeom prst="rect">
            <a:avLst/>
          </a:prstGeom>
          <a:solidFill>
            <a:schemeClr val="accent2"/>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Arial Black" panose="020B0604020202020204" pitchFamily="34" charset="0"/>
              <a:cs typeface="Arial Black" panose="020B0604020202020204" pitchFamily="34" charset="0"/>
            </a:endParaRPr>
          </a:p>
        </p:txBody>
      </p:sp>
      <p:sp>
        <p:nvSpPr>
          <p:cNvPr id="2" name="Circle">
            <a:extLst>
              <a:ext uri="{FF2B5EF4-FFF2-40B4-BE49-F238E27FC236}">
                <a16:creationId xmlns:a16="http://schemas.microsoft.com/office/drawing/2014/main" id="{C8EC8FE0-0138-72CC-F050-6504FAB4FA84}"/>
              </a:ext>
            </a:extLst>
          </p:cNvPr>
          <p:cNvSpPr/>
          <p:nvPr userDrawn="1"/>
        </p:nvSpPr>
        <p:spPr>
          <a:xfrm>
            <a:off x="22441118" y="11878734"/>
            <a:ext cx="571500" cy="571500"/>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39DB37BF-5AF1-C89B-8019-3577DB4285F9}"/>
              </a:ext>
            </a:extLst>
          </p:cNvPr>
          <p:cNvSpPr txBox="1"/>
          <p:nvPr userDrawn="1"/>
        </p:nvSpPr>
        <p:spPr>
          <a:xfrm>
            <a:off x="21945599" y="11989137"/>
            <a:ext cx="158387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237BFCC7-0462-204F-8CFA-53F012517568}" type="slidenum">
              <a:rPr kumimoji="0" lang="en-RU" sz="1400" b="1" i="0" u="none" strike="noStrike" cap="none" spc="0" normalizeH="0" baseline="0" smtClean="0">
                <a:ln>
                  <a:noFill/>
                </a:ln>
                <a:solidFill>
                  <a:schemeClr val="bg1"/>
                </a:solidFill>
                <a:effectLst/>
                <a:uFillTx/>
                <a:latin typeface="Arial" panose="020B0604020202020204" pitchFamily="34" charset="0"/>
                <a:ea typeface="Helvetica Neue"/>
                <a:cs typeface="Arial" panose="020B0604020202020204" pitchFamily="34" charset="0"/>
                <a:sym typeface="Helvetica Neue"/>
              </a:rPr>
              <a:t>‹#›</a:t>
            </a:fld>
            <a:endParaRPr kumimoji="0" lang="en-RU" sz="1400" b="1"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p:txBody>
      </p:sp>
      <p:pic>
        <p:nvPicPr>
          <p:cNvPr id="5" name="Рисунок 4">
            <a:extLst>
              <a:ext uri="{FF2B5EF4-FFF2-40B4-BE49-F238E27FC236}">
                <a16:creationId xmlns:a16="http://schemas.microsoft.com/office/drawing/2014/main" id="{64C8EEEB-4815-E390-57A0-AE879E73A6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558759" y="742369"/>
            <a:ext cx="2688063" cy="1176028"/>
          </a:xfrm>
          <a:prstGeom prst="rect">
            <a:avLst/>
          </a:prstGeom>
        </p:spPr>
      </p:pic>
    </p:spTree>
    <p:extLst>
      <p:ext uri="{BB962C8B-B14F-4D97-AF65-F5344CB8AC3E}">
        <p14:creationId xmlns:p14="http://schemas.microsoft.com/office/powerpoint/2010/main" val="1745793652"/>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 Photos">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5D3E87-3C0B-F341-A27B-E2D273F59996}"/>
              </a:ext>
            </a:extLst>
          </p:cNvPr>
          <p:cNvSpPr>
            <a:spLocks noGrp="1"/>
          </p:cNvSpPr>
          <p:nvPr>
            <p:ph type="pic" sz="quarter" idx="10"/>
          </p:nvPr>
        </p:nvSpPr>
        <p:spPr>
          <a:xfrm>
            <a:off x="4412413"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5E391CB4-F622-EE43-B7C0-C3795A8A817F}"/>
              </a:ext>
            </a:extLst>
          </p:cNvPr>
          <p:cNvSpPr>
            <a:spLocks noGrp="1"/>
          </p:cNvSpPr>
          <p:nvPr>
            <p:ph type="pic" sz="quarter" idx="11"/>
          </p:nvPr>
        </p:nvSpPr>
        <p:spPr>
          <a:xfrm>
            <a:off x="7735451"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8DCDBF16-3682-A242-9C9E-476989CD5EA2}"/>
              </a:ext>
            </a:extLst>
          </p:cNvPr>
          <p:cNvSpPr>
            <a:spLocks noGrp="1"/>
          </p:cNvSpPr>
          <p:nvPr>
            <p:ph type="pic" sz="quarter" idx="12"/>
          </p:nvPr>
        </p:nvSpPr>
        <p:spPr>
          <a:xfrm>
            <a:off x="11058488"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3456F4FF-644F-E34F-AC43-D48D8A05DF1E}"/>
              </a:ext>
            </a:extLst>
          </p:cNvPr>
          <p:cNvSpPr>
            <a:spLocks noGrp="1"/>
          </p:cNvSpPr>
          <p:nvPr>
            <p:ph type="pic" sz="quarter" idx="13"/>
          </p:nvPr>
        </p:nvSpPr>
        <p:spPr>
          <a:xfrm>
            <a:off x="14381526"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5" name="Picture Placeholder 2">
            <a:extLst>
              <a:ext uri="{FF2B5EF4-FFF2-40B4-BE49-F238E27FC236}">
                <a16:creationId xmlns:a16="http://schemas.microsoft.com/office/drawing/2014/main" id="{6E67A86B-D2D7-4448-8557-A3A39BC9F7FD}"/>
              </a:ext>
            </a:extLst>
          </p:cNvPr>
          <p:cNvSpPr>
            <a:spLocks noGrp="1"/>
          </p:cNvSpPr>
          <p:nvPr>
            <p:ph type="pic" sz="quarter" idx="14"/>
          </p:nvPr>
        </p:nvSpPr>
        <p:spPr>
          <a:xfrm>
            <a:off x="17704564"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6" name="Picture Placeholder 2">
            <a:extLst>
              <a:ext uri="{FF2B5EF4-FFF2-40B4-BE49-F238E27FC236}">
                <a16:creationId xmlns:a16="http://schemas.microsoft.com/office/drawing/2014/main" id="{13B8D20F-D046-D946-99FE-1E81A88B9B31}"/>
              </a:ext>
            </a:extLst>
          </p:cNvPr>
          <p:cNvSpPr>
            <a:spLocks noGrp="1"/>
          </p:cNvSpPr>
          <p:nvPr>
            <p:ph type="pic" sz="quarter" idx="15"/>
          </p:nvPr>
        </p:nvSpPr>
        <p:spPr>
          <a:xfrm>
            <a:off x="4412413"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7" name="Picture Placeholder 2">
            <a:extLst>
              <a:ext uri="{FF2B5EF4-FFF2-40B4-BE49-F238E27FC236}">
                <a16:creationId xmlns:a16="http://schemas.microsoft.com/office/drawing/2014/main" id="{7C0CB0D5-2B46-DD4D-8C04-40F9D2008D42}"/>
              </a:ext>
            </a:extLst>
          </p:cNvPr>
          <p:cNvSpPr>
            <a:spLocks noGrp="1"/>
          </p:cNvSpPr>
          <p:nvPr>
            <p:ph type="pic" sz="quarter" idx="16"/>
          </p:nvPr>
        </p:nvSpPr>
        <p:spPr>
          <a:xfrm>
            <a:off x="7735451"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8" name="Picture Placeholder 2">
            <a:extLst>
              <a:ext uri="{FF2B5EF4-FFF2-40B4-BE49-F238E27FC236}">
                <a16:creationId xmlns:a16="http://schemas.microsoft.com/office/drawing/2014/main" id="{15A5B861-B62C-8042-958E-38453E093450}"/>
              </a:ext>
            </a:extLst>
          </p:cNvPr>
          <p:cNvSpPr>
            <a:spLocks noGrp="1"/>
          </p:cNvSpPr>
          <p:nvPr>
            <p:ph type="pic" sz="quarter" idx="17"/>
          </p:nvPr>
        </p:nvSpPr>
        <p:spPr>
          <a:xfrm>
            <a:off x="11058488"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9" name="Picture Placeholder 2">
            <a:extLst>
              <a:ext uri="{FF2B5EF4-FFF2-40B4-BE49-F238E27FC236}">
                <a16:creationId xmlns:a16="http://schemas.microsoft.com/office/drawing/2014/main" id="{4E68379E-C006-DE43-A791-6269DC771BBC}"/>
              </a:ext>
            </a:extLst>
          </p:cNvPr>
          <p:cNvSpPr>
            <a:spLocks noGrp="1"/>
          </p:cNvSpPr>
          <p:nvPr>
            <p:ph type="pic" sz="quarter" idx="18"/>
          </p:nvPr>
        </p:nvSpPr>
        <p:spPr>
          <a:xfrm>
            <a:off x="14381526"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20" name="Picture Placeholder 2">
            <a:extLst>
              <a:ext uri="{FF2B5EF4-FFF2-40B4-BE49-F238E27FC236}">
                <a16:creationId xmlns:a16="http://schemas.microsoft.com/office/drawing/2014/main" id="{D2AFC5A0-9BEF-D44B-9C18-CB175E90F418}"/>
              </a:ext>
            </a:extLst>
          </p:cNvPr>
          <p:cNvSpPr>
            <a:spLocks noGrp="1"/>
          </p:cNvSpPr>
          <p:nvPr>
            <p:ph type="pic" sz="quarter" idx="19"/>
          </p:nvPr>
        </p:nvSpPr>
        <p:spPr>
          <a:xfrm>
            <a:off x="17704564"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2" name="Circle">
            <a:extLst>
              <a:ext uri="{FF2B5EF4-FFF2-40B4-BE49-F238E27FC236}">
                <a16:creationId xmlns:a16="http://schemas.microsoft.com/office/drawing/2014/main" id="{1780EDDA-258C-931F-B0A1-E4E70C698017}"/>
              </a:ext>
            </a:extLst>
          </p:cNvPr>
          <p:cNvSpPr/>
          <p:nvPr userDrawn="1"/>
        </p:nvSpPr>
        <p:spPr>
          <a:xfrm>
            <a:off x="22441118" y="11878734"/>
            <a:ext cx="571500" cy="571500"/>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id="{45A778B2-1FAE-607E-FE4E-E79180AC544D}"/>
              </a:ext>
            </a:extLst>
          </p:cNvPr>
          <p:cNvSpPr txBox="1"/>
          <p:nvPr userDrawn="1"/>
        </p:nvSpPr>
        <p:spPr>
          <a:xfrm>
            <a:off x="21945599" y="11989137"/>
            <a:ext cx="158387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237BFCC7-0462-204F-8CFA-53F012517568}" type="slidenum">
              <a:rPr kumimoji="0" lang="en-RU" sz="1400" b="1" i="0" u="none" strike="noStrike" cap="none" spc="0" normalizeH="0" baseline="0" smtClean="0">
                <a:ln>
                  <a:noFill/>
                </a:ln>
                <a:solidFill>
                  <a:schemeClr val="bg1"/>
                </a:solidFill>
                <a:effectLst/>
                <a:uFillTx/>
                <a:latin typeface="Arial" panose="020B0604020202020204" pitchFamily="34" charset="0"/>
                <a:ea typeface="Helvetica Neue"/>
                <a:cs typeface="Arial" panose="020B0604020202020204" pitchFamily="34" charset="0"/>
                <a:sym typeface="Helvetica Neue"/>
              </a:rPr>
              <a:t>‹#›</a:t>
            </a:fld>
            <a:endParaRPr kumimoji="0" lang="en-RU" sz="1400" b="1"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p:txBody>
      </p:sp>
      <p:pic>
        <p:nvPicPr>
          <p:cNvPr id="5" name="Рисунок 4">
            <a:extLst>
              <a:ext uri="{FF2B5EF4-FFF2-40B4-BE49-F238E27FC236}">
                <a16:creationId xmlns:a16="http://schemas.microsoft.com/office/drawing/2014/main" id="{C8077680-9992-7CA3-67D4-C26C007AC0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558759" y="742369"/>
            <a:ext cx="2688063" cy="1176028"/>
          </a:xfrm>
          <a:prstGeom prst="rect">
            <a:avLst/>
          </a:prstGeom>
        </p:spPr>
      </p:pic>
    </p:spTree>
    <p:extLst>
      <p:ext uri="{BB962C8B-B14F-4D97-AF65-F5344CB8AC3E}">
        <p14:creationId xmlns:p14="http://schemas.microsoft.com/office/powerpoint/2010/main" val="1021012141"/>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without header)">
    <p:bg>
      <p:bgPr>
        <a:solidFill>
          <a:schemeClr val="bg2"/>
        </a:solidFill>
        <a:effectLst/>
      </p:bgPr>
    </p:bg>
    <p:spTree>
      <p:nvGrpSpPr>
        <p:cNvPr id="1" name=""/>
        <p:cNvGrpSpPr/>
        <p:nvPr/>
      </p:nvGrpSpPr>
      <p:grpSpPr>
        <a:xfrm>
          <a:off x="0" y="0"/>
          <a:ext cx="0" cy="0"/>
          <a:chOff x="0" y="0"/>
          <a:chExt cx="0" cy="0"/>
        </a:xfrm>
      </p:grpSpPr>
      <p:sp>
        <p:nvSpPr>
          <p:cNvPr id="2" name="Circle">
            <a:extLst>
              <a:ext uri="{FF2B5EF4-FFF2-40B4-BE49-F238E27FC236}">
                <a16:creationId xmlns:a16="http://schemas.microsoft.com/office/drawing/2014/main" id="{43FBEB1F-7A76-9A45-261E-C90E40F044DB}"/>
              </a:ext>
            </a:extLst>
          </p:cNvPr>
          <p:cNvSpPr/>
          <p:nvPr userDrawn="1"/>
        </p:nvSpPr>
        <p:spPr>
          <a:xfrm>
            <a:off x="22441118" y="11878734"/>
            <a:ext cx="571500" cy="571500"/>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79A3E8BA-B8F4-B639-5694-FC4340E808AD}"/>
              </a:ext>
            </a:extLst>
          </p:cNvPr>
          <p:cNvSpPr txBox="1"/>
          <p:nvPr userDrawn="1"/>
        </p:nvSpPr>
        <p:spPr>
          <a:xfrm>
            <a:off x="21945599" y="11989137"/>
            <a:ext cx="158387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237BFCC7-0462-204F-8CFA-53F012517568}" type="slidenum">
              <a:rPr kumimoji="0" lang="en-RU" sz="1400" b="1" i="0" u="none" strike="noStrike" cap="none" spc="0" normalizeH="0" baseline="0" smtClean="0">
                <a:ln>
                  <a:noFill/>
                </a:ln>
                <a:solidFill>
                  <a:schemeClr val="bg1"/>
                </a:solidFill>
                <a:effectLst/>
                <a:uFillTx/>
                <a:latin typeface="Arial" panose="020B0604020202020204" pitchFamily="34" charset="0"/>
                <a:ea typeface="Helvetica Neue"/>
                <a:cs typeface="Arial" panose="020B0604020202020204" pitchFamily="34" charset="0"/>
                <a:sym typeface="Helvetica Neue"/>
              </a:rPr>
              <a:t>‹#›</a:t>
            </a:fld>
            <a:endParaRPr kumimoji="0" lang="en-RU" sz="1400" b="1"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Subtitle (without header) + Photos">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BAE1344-71FB-214A-985A-C79AE33BAD38}"/>
              </a:ext>
            </a:extLst>
          </p:cNvPr>
          <p:cNvSpPr>
            <a:spLocks noGrp="1"/>
          </p:cNvSpPr>
          <p:nvPr>
            <p:ph type="pic" sz="quarter" idx="10"/>
          </p:nvPr>
        </p:nvSpPr>
        <p:spPr>
          <a:xfrm>
            <a:off x="4412413"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5" name="Picture Placeholder 2">
            <a:extLst>
              <a:ext uri="{FF2B5EF4-FFF2-40B4-BE49-F238E27FC236}">
                <a16:creationId xmlns:a16="http://schemas.microsoft.com/office/drawing/2014/main" id="{3FAF2F12-F6A2-F94B-94A1-8FC535902C7B}"/>
              </a:ext>
            </a:extLst>
          </p:cNvPr>
          <p:cNvSpPr>
            <a:spLocks noGrp="1"/>
          </p:cNvSpPr>
          <p:nvPr>
            <p:ph type="pic" sz="quarter" idx="11"/>
          </p:nvPr>
        </p:nvSpPr>
        <p:spPr>
          <a:xfrm>
            <a:off x="7735451"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6" name="Picture Placeholder 2">
            <a:extLst>
              <a:ext uri="{FF2B5EF4-FFF2-40B4-BE49-F238E27FC236}">
                <a16:creationId xmlns:a16="http://schemas.microsoft.com/office/drawing/2014/main" id="{D2D72B2A-0AFA-E744-A788-3DBAB2334098}"/>
              </a:ext>
            </a:extLst>
          </p:cNvPr>
          <p:cNvSpPr>
            <a:spLocks noGrp="1"/>
          </p:cNvSpPr>
          <p:nvPr>
            <p:ph type="pic" sz="quarter" idx="12"/>
          </p:nvPr>
        </p:nvSpPr>
        <p:spPr>
          <a:xfrm>
            <a:off x="11058488"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7" name="Picture Placeholder 2">
            <a:extLst>
              <a:ext uri="{FF2B5EF4-FFF2-40B4-BE49-F238E27FC236}">
                <a16:creationId xmlns:a16="http://schemas.microsoft.com/office/drawing/2014/main" id="{C86CE5F9-F76C-5447-854F-C41CDBCF8B4D}"/>
              </a:ext>
            </a:extLst>
          </p:cNvPr>
          <p:cNvSpPr>
            <a:spLocks noGrp="1"/>
          </p:cNvSpPr>
          <p:nvPr>
            <p:ph type="pic" sz="quarter" idx="13"/>
          </p:nvPr>
        </p:nvSpPr>
        <p:spPr>
          <a:xfrm>
            <a:off x="14381526"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AD67D36D-1FCA-3A46-9B4A-5D1828C6D688}"/>
              </a:ext>
            </a:extLst>
          </p:cNvPr>
          <p:cNvSpPr>
            <a:spLocks noGrp="1"/>
          </p:cNvSpPr>
          <p:nvPr>
            <p:ph type="pic" sz="quarter" idx="14"/>
          </p:nvPr>
        </p:nvSpPr>
        <p:spPr>
          <a:xfrm>
            <a:off x="17704564"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486BE658-6D24-CA4C-AB3D-5A54CB356B30}"/>
              </a:ext>
            </a:extLst>
          </p:cNvPr>
          <p:cNvSpPr>
            <a:spLocks noGrp="1"/>
          </p:cNvSpPr>
          <p:nvPr>
            <p:ph type="pic" sz="quarter" idx="15"/>
          </p:nvPr>
        </p:nvSpPr>
        <p:spPr>
          <a:xfrm>
            <a:off x="4412413"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FFF242D3-B6C6-414A-84B9-697A2301F818}"/>
              </a:ext>
            </a:extLst>
          </p:cNvPr>
          <p:cNvSpPr>
            <a:spLocks noGrp="1"/>
          </p:cNvSpPr>
          <p:nvPr>
            <p:ph type="pic" sz="quarter" idx="16"/>
          </p:nvPr>
        </p:nvSpPr>
        <p:spPr>
          <a:xfrm>
            <a:off x="7735451"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1" name="Picture Placeholder 2">
            <a:extLst>
              <a:ext uri="{FF2B5EF4-FFF2-40B4-BE49-F238E27FC236}">
                <a16:creationId xmlns:a16="http://schemas.microsoft.com/office/drawing/2014/main" id="{D050F28B-8BAE-5B4C-B35C-E30F344D5141}"/>
              </a:ext>
            </a:extLst>
          </p:cNvPr>
          <p:cNvSpPr>
            <a:spLocks noGrp="1"/>
          </p:cNvSpPr>
          <p:nvPr>
            <p:ph type="pic" sz="quarter" idx="17"/>
          </p:nvPr>
        </p:nvSpPr>
        <p:spPr>
          <a:xfrm>
            <a:off x="11058488"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2" name="Picture Placeholder 2">
            <a:extLst>
              <a:ext uri="{FF2B5EF4-FFF2-40B4-BE49-F238E27FC236}">
                <a16:creationId xmlns:a16="http://schemas.microsoft.com/office/drawing/2014/main" id="{642DCAE9-9E18-4B47-A5A0-FB78038F0822}"/>
              </a:ext>
            </a:extLst>
          </p:cNvPr>
          <p:cNvSpPr>
            <a:spLocks noGrp="1"/>
          </p:cNvSpPr>
          <p:nvPr>
            <p:ph type="pic" sz="quarter" idx="18"/>
          </p:nvPr>
        </p:nvSpPr>
        <p:spPr>
          <a:xfrm>
            <a:off x="14381526"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3" name="Picture Placeholder 2">
            <a:extLst>
              <a:ext uri="{FF2B5EF4-FFF2-40B4-BE49-F238E27FC236}">
                <a16:creationId xmlns:a16="http://schemas.microsoft.com/office/drawing/2014/main" id="{F32F03F1-C50A-864C-B428-79231A186CED}"/>
              </a:ext>
            </a:extLst>
          </p:cNvPr>
          <p:cNvSpPr>
            <a:spLocks noGrp="1"/>
          </p:cNvSpPr>
          <p:nvPr>
            <p:ph type="pic" sz="quarter" idx="19"/>
          </p:nvPr>
        </p:nvSpPr>
        <p:spPr>
          <a:xfrm>
            <a:off x="17704564"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2" name="Circle">
            <a:extLst>
              <a:ext uri="{FF2B5EF4-FFF2-40B4-BE49-F238E27FC236}">
                <a16:creationId xmlns:a16="http://schemas.microsoft.com/office/drawing/2014/main" id="{C1EAAE23-95AD-ACA9-8D10-06E84970F323}"/>
              </a:ext>
            </a:extLst>
          </p:cNvPr>
          <p:cNvSpPr/>
          <p:nvPr userDrawn="1"/>
        </p:nvSpPr>
        <p:spPr>
          <a:xfrm>
            <a:off x="22441118" y="11878734"/>
            <a:ext cx="571500" cy="571500"/>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0C2C4A6C-1FF9-8DE3-A5AF-C565B10E0D9D}"/>
              </a:ext>
            </a:extLst>
          </p:cNvPr>
          <p:cNvSpPr txBox="1"/>
          <p:nvPr userDrawn="1"/>
        </p:nvSpPr>
        <p:spPr>
          <a:xfrm>
            <a:off x="21945599" y="11989137"/>
            <a:ext cx="1583872"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237BFCC7-0462-204F-8CFA-53F012517568}" type="slidenum">
              <a:rPr kumimoji="0" lang="en-RU" sz="1400" b="1" i="0" u="none" strike="noStrike" cap="none" spc="0" normalizeH="0" baseline="0" smtClean="0">
                <a:ln>
                  <a:noFill/>
                </a:ln>
                <a:solidFill>
                  <a:schemeClr val="bg1"/>
                </a:solidFill>
                <a:effectLst/>
                <a:uFillTx/>
                <a:latin typeface="Arial" panose="020B0604020202020204" pitchFamily="34" charset="0"/>
                <a:ea typeface="Helvetica Neue"/>
                <a:cs typeface="Arial" panose="020B0604020202020204" pitchFamily="34" charset="0"/>
                <a:sym typeface="Helvetica Neue"/>
              </a:rPr>
              <a:t>‹#›</a:t>
            </a:fld>
            <a:endParaRPr kumimoji="0" lang="en-RU" sz="1400" b="1"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7428432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bg>
      <p:bgPr>
        <a:solidFill>
          <a:schemeClr val="bg2"/>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Photos">
    <p:bg>
      <p:bgPr>
        <a:solidFill>
          <a:schemeClr val="bg2"/>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1F935C2-BB49-7F44-AA76-95F670099320}"/>
              </a:ext>
            </a:extLst>
          </p:cNvPr>
          <p:cNvSpPr>
            <a:spLocks noGrp="1"/>
          </p:cNvSpPr>
          <p:nvPr>
            <p:ph type="pic" sz="quarter" idx="10"/>
          </p:nvPr>
        </p:nvSpPr>
        <p:spPr>
          <a:xfrm>
            <a:off x="4412413"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3" name="Picture Placeholder 2">
            <a:extLst>
              <a:ext uri="{FF2B5EF4-FFF2-40B4-BE49-F238E27FC236}">
                <a16:creationId xmlns:a16="http://schemas.microsoft.com/office/drawing/2014/main" id="{58871FA9-522E-EF46-8ED1-22380FB4075C}"/>
              </a:ext>
            </a:extLst>
          </p:cNvPr>
          <p:cNvSpPr>
            <a:spLocks noGrp="1"/>
          </p:cNvSpPr>
          <p:nvPr>
            <p:ph type="pic" sz="quarter" idx="11"/>
          </p:nvPr>
        </p:nvSpPr>
        <p:spPr>
          <a:xfrm>
            <a:off x="7735451"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4" name="Picture Placeholder 2">
            <a:extLst>
              <a:ext uri="{FF2B5EF4-FFF2-40B4-BE49-F238E27FC236}">
                <a16:creationId xmlns:a16="http://schemas.microsoft.com/office/drawing/2014/main" id="{A1CE6A93-8415-B84C-9636-40D989C3225E}"/>
              </a:ext>
            </a:extLst>
          </p:cNvPr>
          <p:cNvSpPr>
            <a:spLocks noGrp="1"/>
          </p:cNvSpPr>
          <p:nvPr>
            <p:ph type="pic" sz="quarter" idx="12"/>
          </p:nvPr>
        </p:nvSpPr>
        <p:spPr>
          <a:xfrm>
            <a:off x="11058488"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5" name="Picture Placeholder 2">
            <a:extLst>
              <a:ext uri="{FF2B5EF4-FFF2-40B4-BE49-F238E27FC236}">
                <a16:creationId xmlns:a16="http://schemas.microsoft.com/office/drawing/2014/main" id="{24F4412B-9D40-1740-8196-208EDFDE6A40}"/>
              </a:ext>
            </a:extLst>
          </p:cNvPr>
          <p:cNvSpPr>
            <a:spLocks noGrp="1"/>
          </p:cNvSpPr>
          <p:nvPr>
            <p:ph type="pic" sz="quarter" idx="13"/>
          </p:nvPr>
        </p:nvSpPr>
        <p:spPr>
          <a:xfrm>
            <a:off x="14381526"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6" name="Picture Placeholder 2">
            <a:extLst>
              <a:ext uri="{FF2B5EF4-FFF2-40B4-BE49-F238E27FC236}">
                <a16:creationId xmlns:a16="http://schemas.microsoft.com/office/drawing/2014/main" id="{DF52A887-0B61-FB40-A002-18D9DB1567FD}"/>
              </a:ext>
            </a:extLst>
          </p:cNvPr>
          <p:cNvSpPr>
            <a:spLocks noGrp="1"/>
          </p:cNvSpPr>
          <p:nvPr>
            <p:ph type="pic" sz="quarter" idx="14"/>
          </p:nvPr>
        </p:nvSpPr>
        <p:spPr>
          <a:xfrm>
            <a:off x="17704564" y="3867576"/>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7" name="Picture Placeholder 2">
            <a:extLst>
              <a:ext uri="{FF2B5EF4-FFF2-40B4-BE49-F238E27FC236}">
                <a16:creationId xmlns:a16="http://schemas.microsoft.com/office/drawing/2014/main" id="{9D153C23-CF0C-C44B-9801-00A206002652}"/>
              </a:ext>
            </a:extLst>
          </p:cNvPr>
          <p:cNvSpPr>
            <a:spLocks noGrp="1"/>
          </p:cNvSpPr>
          <p:nvPr>
            <p:ph type="pic" sz="quarter" idx="15"/>
          </p:nvPr>
        </p:nvSpPr>
        <p:spPr>
          <a:xfrm>
            <a:off x="4412413"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BA9D09E7-4FBA-1C4C-8814-B5E33FE5F03F}"/>
              </a:ext>
            </a:extLst>
          </p:cNvPr>
          <p:cNvSpPr>
            <a:spLocks noGrp="1"/>
          </p:cNvSpPr>
          <p:nvPr>
            <p:ph type="pic" sz="quarter" idx="16"/>
          </p:nvPr>
        </p:nvSpPr>
        <p:spPr>
          <a:xfrm>
            <a:off x="7735451"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9E774562-BACD-F54F-9D9D-7B802146C18E}"/>
              </a:ext>
            </a:extLst>
          </p:cNvPr>
          <p:cNvSpPr>
            <a:spLocks noGrp="1"/>
          </p:cNvSpPr>
          <p:nvPr>
            <p:ph type="pic" sz="quarter" idx="17"/>
          </p:nvPr>
        </p:nvSpPr>
        <p:spPr>
          <a:xfrm>
            <a:off x="11058488"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3A962AB2-20FD-7B4B-A867-E694B5CA857B}"/>
              </a:ext>
            </a:extLst>
          </p:cNvPr>
          <p:cNvSpPr>
            <a:spLocks noGrp="1"/>
          </p:cNvSpPr>
          <p:nvPr>
            <p:ph type="pic" sz="quarter" idx="18"/>
          </p:nvPr>
        </p:nvSpPr>
        <p:spPr>
          <a:xfrm>
            <a:off x="14381526"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
        <p:nvSpPr>
          <p:cNvPr id="11" name="Picture Placeholder 2">
            <a:extLst>
              <a:ext uri="{FF2B5EF4-FFF2-40B4-BE49-F238E27FC236}">
                <a16:creationId xmlns:a16="http://schemas.microsoft.com/office/drawing/2014/main" id="{BC6BEB8C-9FDC-BC4E-B300-7609F4B058E0}"/>
              </a:ext>
            </a:extLst>
          </p:cNvPr>
          <p:cNvSpPr>
            <a:spLocks noGrp="1"/>
          </p:cNvSpPr>
          <p:nvPr>
            <p:ph type="pic" sz="quarter" idx="19"/>
          </p:nvPr>
        </p:nvSpPr>
        <p:spPr>
          <a:xfrm>
            <a:off x="17704564" y="7104552"/>
            <a:ext cx="2403476" cy="2401888"/>
          </a:xfrm>
          <a:prstGeom prst="rect">
            <a:avLst/>
          </a:prstGeom>
          <a:solidFill>
            <a:schemeClr val="bg2">
              <a:lumMod val="90000"/>
            </a:schemeClr>
          </a:solidFill>
        </p:spPr>
        <p:txBody>
          <a:bodyPr anchor="ctr"/>
          <a:lstStyle>
            <a:lvl1pPr marL="0" indent="0" algn="ctr">
              <a:buNone/>
              <a:defRPr sz="2001" b="1" i="0">
                <a:solidFill>
                  <a:schemeClr val="tx1"/>
                </a:solidFill>
                <a:latin typeface="Arial" panose="020B0604020202020204" pitchFamily="34" charset="0"/>
                <a:cs typeface="Arial" panose="020B0604020202020204" pitchFamily="34" charset="0"/>
              </a:defRPr>
            </a:lvl1pPr>
          </a:lstStyle>
          <a:p>
            <a:endParaRPr lang="en-RU" dirty="0"/>
          </a:p>
        </p:txBody>
      </p:sp>
    </p:spTree>
    <p:extLst>
      <p:ext uri="{BB962C8B-B14F-4D97-AF65-F5344CB8AC3E}">
        <p14:creationId xmlns:p14="http://schemas.microsoft.com/office/powerpoint/2010/main" val="15844534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6" r:id="rId2"/>
    <p:sldLayoutId id="2147483653" r:id="rId3"/>
    <p:sldLayoutId id="2147483651" r:id="rId4"/>
    <p:sldLayoutId id="2147483654" r:id="rId5"/>
    <p:sldLayoutId id="2147483652" r:id="rId6"/>
    <p:sldLayoutId id="2147483655" r:id="rId7"/>
  </p:sldLayoutIdLst>
  <p:transition spd="med"/>
  <p:txStyles>
    <p:titleStyle>
      <a:lvl1pPr marL="0" marR="0" indent="0"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1pPr>
      <a:lvl2pPr marL="0" marR="0" indent="457248"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2pPr>
      <a:lvl3pPr marL="0" marR="0" indent="914499"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3pPr>
      <a:lvl4pPr marL="0" marR="0" indent="1371747"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4pPr>
      <a:lvl5pPr marL="0" marR="0" indent="1828995"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5pPr>
      <a:lvl6pPr marL="0" marR="0" indent="2286246"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6pPr>
      <a:lvl7pPr marL="0" marR="0" indent="2743494"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7pPr>
      <a:lvl8pPr marL="0" marR="0" indent="3200745"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8pPr>
      <a:lvl9pPr marL="0" marR="0" indent="3657993" algn="ctr" defTabSz="825590" rtl="0" latinLnBrk="0">
        <a:lnSpc>
          <a:spcPct val="100000"/>
        </a:lnSpc>
        <a:spcBef>
          <a:spcPts val="0"/>
        </a:spcBef>
        <a:spcAft>
          <a:spcPts val="0"/>
        </a:spcAft>
        <a:buClrTx/>
        <a:buSzTx/>
        <a:buFontTx/>
        <a:buNone/>
        <a:tabLst/>
        <a:defRPr sz="11202" b="0" i="0" u="none" strike="noStrike" cap="none" spc="0" baseline="0">
          <a:solidFill>
            <a:srgbClr val="000000"/>
          </a:solidFill>
          <a:uFillTx/>
          <a:latin typeface="+mn-lt"/>
          <a:ea typeface="+mn-ea"/>
          <a:cs typeface="+mn-cs"/>
          <a:sym typeface="Helvetica Neue Medium"/>
        </a:defRPr>
      </a:lvl9pPr>
    </p:titleStyle>
    <p:bodyStyle>
      <a:lvl1pPr marL="635069"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136"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206"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273"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342"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409"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479"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546"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615" marR="0" indent="-635069" algn="l" defTabSz="82559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48"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99"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747"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995"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246"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494"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745"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993" algn="ctr" defTabSz="82559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ums-gmu@igsu.ru" TargetMode="External"/><Relationship Id="rId2" Type="http://schemas.openxmlformats.org/officeDocument/2006/relationships/hyperlink" Target="https://forms.yandex.ru/cloud/69f6261049af4758eab98e08"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gif"/><Relationship Id="rId4" Type="http://schemas.openxmlformats.org/officeDocument/2006/relationships/hyperlink" Target="mailto:moskalev-ie@ranepa.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D8771-F6A7-8CE4-529C-6DFE03F324A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B139557-0DC5-BEDE-6972-DB6CB218BCE6}"/>
              </a:ext>
            </a:extLst>
          </p:cNvPr>
          <p:cNvSpPr/>
          <p:nvPr/>
        </p:nvSpPr>
        <p:spPr>
          <a:xfrm>
            <a:off x="0" y="0"/>
            <a:ext cx="24384000" cy="13716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C76E0751-2C8B-579A-D15D-B8619F01E597}"/>
              </a:ext>
            </a:extLst>
          </p:cNvPr>
          <p:cNvSpPr txBox="1"/>
          <p:nvPr/>
        </p:nvSpPr>
        <p:spPr>
          <a:xfrm>
            <a:off x="1248253" y="4498618"/>
            <a:ext cx="14296547" cy="6997621"/>
          </a:xfrm>
          <a:prstGeom prst="rect">
            <a:avLst/>
          </a:prstGeom>
          <a:noFill/>
        </p:spPr>
        <p:txBody>
          <a:bodyPr wrap="square" lIns="0" tIns="0" rIns="0" bIns="0" rtlCol="0" anchor="t">
            <a:spAutoFit/>
          </a:bodyPr>
          <a:lstStyle/>
          <a:p>
            <a:pPr algn="l"/>
            <a:r>
              <a:rPr lang="en-US" sz="5200" dirty="0">
                <a:solidFill>
                  <a:schemeClr val="bg1"/>
                </a:solidFill>
                <a:latin typeface="Arial" panose="020B0604020202020204" pitchFamily="34" charset="0"/>
                <a:cs typeface="Arial" panose="020B0604020202020204" pitchFamily="34" charset="0"/>
              </a:rPr>
              <a:t>2</a:t>
            </a:r>
            <a:r>
              <a:rPr lang="ru-RU" sz="5200" dirty="0">
                <a:solidFill>
                  <a:schemeClr val="bg1"/>
                </a:solidFill>
                <a:latin typeface="Arial" panose="020B0604020202020204" pitchFamily="34" charset="0"/>
                <a:cs typeface="Arial" panose="020B0604020202020204" pitchFamily="34" charset="0"/>
              </a:rPr>
              <a:t>5 мая 2026 года</a:t>
            </a:r>
          </a:p>
          <a:p>
            <a:pPr algn="l"/>
            <a:endParaRPr lang="ru-RU" sz="5200" dirty="0">
              <a:solidFill>
                <a:schemeClr val="bg1"/>
              </a:solidFill>
              <a:latin typeface="Arial" panose="020B0604020202020204" pitchFamily="34" charset="0"/>
              <a:cs typeface="Arial" panose="020B0604020202020204" pitchFamily="34" charset="0"/>
            </a:endParaRPr>
          </a:p>
          <a:p>
            <a:pPr algn="l">
              <a:lnSpc>
                <a:spcPct val="114000"/>
              </a:lnSpc>
            </a:pPr>
            <a:r>
              <a:rPr lang="ru-RU" sz="5200" dirty="0">
                <a:solidFill>
                  <a:schemeClr val="bg1"/>
                </a:solidFill>
                <a:latin typeface="Arial" panose="020B0604020202020204" pitchFamily="34" charset="0"/>
                <a:cs typeface="Arial" panose="020B0604020202020204" pitchFamily="34" charset="0"/>
              </a:rPr>
              <a:t>Открытое пленарное заседание</a:t>
            </a:r>
          </a:p>
          <a:p>
            <a:pPr algn="l">
              <a:lnSpc>
                <a:spcPct val="114000"/>
              </a:lnSpc>
            </a:pPr>
            <a:r>
              <a:rPr lang="ru-RU" sz="5200" dirty="0">
                <a:solidFill>
                  <a:schemeClr val="bg1"/>
                </a:solidFill>
                <a:latin typeface="Arial" panose="020B0604020202020204" pitchFamily="34" charset="0"/>
                <a:cs typeface="Arial" panose="020B0604020202020204" pitchFamily="34" charset="0"/>
              </a:rPr>
              <a:t>Учебно-методического совета по направлению научно-образовательной деятельности Президентской академии</a:t>
            </a:r>
          </a:p>
          <a:p>
            <a:pPr algn="l">
              <a:lnSpc>
                <a:spcPct val="114000"/>
              </a:lnSpc>
            </a:pPr>
            <a:r>
              <a:rPr lang="ru-RU" sz="5200" dirty="0">
                <a:solidFill>
                  <a:schemeClr val="bg1"/>
                </a:solidFill>
                <a:latin typeface="Arial" panose="020B0604020202020204" pitchFamily="34" charset="0"/>
                <a:cs typeface="Arial" panose="020B0604020202020204" pitchFamily="34" charset="0"/>
              </a:rPr>
              <a:t>«Государственное и муниципальное управление»</a:t>
            </a:r>
          </a:p>
        </p:txBody>
      </p:sp>
      <p:pic>
        <p:nvPicPr>
          <p:cNvPr id="457" name="Рисунок 456">
            <a:extLst>
              <a:ext uri="{FF2B5EF4-FFF2-40B4-BE49-F238E27FC236}">
                <a16:creationId xmlns:a16="http://schemas.microsoft.com/office/drawing/2014/main" id="{4AD467F6-C2E6-9A59-7107-07A50951CF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264669" y="1"/>
            <a:ext cx="10659962" cy="13715999"/>
          </a:xfrm>
          <a:prstGeom prst="rect">
            <a:avLst/>
          </a:prstGeom>
        </p:spPr>
      </p:pic>
      <p:pic>
        <p:nvPicPr>
          <p:cNvPr id="3" name="Рисунок 2">
            <a:extLst>
              <a:ext uri="{FF2B5EF4-FFF2-40B4-BE49-F238E27FC236}">
                <a16:creationId xmlns:a16="http://schemas.microsoft.com/office/drawing/2014/main" id="{F0170196-9577-5CD4-DA59-F6AD0CE26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 y="-45720"/>
            <a:ext cx="13873797" cy="2651759"/>
          </a:xfrm>
          <a:prstGeom prst="rect">
            <a:avLst/>
          </a:prstGeom>
        </p:spPr>
      </p:pic>
    </p:spTree>
    <p:extLst>
      <p:ext uri="{BB962C8B-B14F-4D97-AF65-F5344CB8AC3E}">
        <p14:creationId xmlns:p14="http://schemas.microsoft.com/office/powerpoint/2010/main" val="27305871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1427164" y="2448276"/>
            <a:ext cx="21602700" cy="10052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fontAlgn="base">
              <a:lnSpc>
                <a:spcPct val="114000"/>
              </a:lnSpc>
            </a:pPr>
            <a:r>
              <a:rPr lang="ru-RU" sz="3600" b="0" dirty="0">
                <a:latin typeface="Arial" panose="020B0604020202020204" pitchFamily="34" charset="0"/>
                <a:ea typeface="Times New Roman" panose="02020603050405020304" pitchFamily="18" charset="0"/>
                <a:cs typeface="Arial" panose="020B0604020202020204" pitchFamily="34" charset="0"/>
              </a:rPr>
              <a:t>В Российской академии народного хозяйства и государственной службы при Президенте Российской Федерации состоится Открытое пленарное заседание Учебно-методического совета по направлению научно-образовательной деятельности «Государственное и муниципальное управление» (УМС по ГМУ)</a:t>
            </a:r>
          </a:p>
          <a:p>
            <a:pPr algn="l" fontAlgn="base">
              <a:lnSpc>
                <a:spcPct val="114000"/>
              </a:lnSpc>
            </a:pPr>
            <a:endParaRPr lang="ru-RU" sz="3600" dirty="0">
              <a:latin typeface="Arial" panose="020B0604020202020204" pitchFamily="34" charset="0"/>
              <a:ea typeface="Times New Roman" panose="02020603050405020304" pitchFamily="18" charset="0"/>
              <a:cs typeface="Arial" panose="020B0604020202020204" pitchFamily="34" charset="0"/>
            </a:endParaRPr>
          </a:p>
          <a:p>
            <a:pPr algn="l" fontAlgn="base">
              <a:lnSpc>
                <a:spcPct val="114000"/>
              </a:lnSpc>
            </a:pPr>
            <a:r>
              <a:rPr lang="ru-RU" sz="3600" dirty="0">
                <a:latin typeface="Arial" panose="020B0604020202020204" pitchFamily="34" charset="0"/>
                <a:ea typeface="Times New Roman" panose="02020603050405020304" pitchFamily="18" charset="0"/>
                <a:cs typeface="Arial" panose="020B0604020202020204" pitchFamily="34" charset="0"/>
              </a:rPr>
              <a:t>Вопросы для обсуждения:</a:t>
            </a:r>
          </a:p>
          <a:p>
            <a:pPr marL="896938" lvl="0" indent="-630238" algn="l">
              <a:spcBef>
                <a:spcPts val="600"/>
              </a:spcBef>
              <a:buFont typeface="Wingdings" panose="05000000000000000000" pitchFamily="2" charset="2"/>
              <a:buChar char="Ø"/>
            </a:pPr>
            <a:r>
              <a:rPr lang="ru-RU" sz="3600" b="0" dirty="0">
                <a:latin typeface="Arial" panose="020B0604020202020204" pitchFamily="34" charset="0"/>
                <a:cs typeface="Arial" panose="020B0604020202020204" pitchFamily="34" charset="0"/>
              </a:rPr>
              <a:t>Текущий статус и перспективы развития направления «Государственное и муниципальное управление» в системе высшего образования (анализ результатов стратегической сессии «Высшее образование в новую технологическую эпоху» 2026)</a:t>
            </a:r>
          </a:p>
          <a:p>
            <a:pPr marL="896938" lvl="0" indent="-630238" algn="l">
              <a:spcBef>
                <a:spcPts val="600"/>
              </a:spcBef>
              <a:buFont typeface="Wingdings" panose="05000000000000000000" pitchFamily="2" charset="2"/>
              <a:buChar char="Ø"/>
            </a:pPr>
            <a:r>
              <a:rPr lang="ru-RU" sz="3600" b="0" dirty="0">
                <a:latin typeface="Arial" panose="020B0604020202020204" pitchFamily="34" charset="0"/>
                <a:cs typeface="Arial" panose="020B0604020202020204" pitchFamily="34" charset="0"/>
              </a:rPr>
              <a:t>Год Единства народов России, духовно-нравственные ценности и их проекция на образовательные программы высшего и дополнительного профессионального образования, воспитательную работу вузов</a:t>
            </a:r>
          </a:p>
          <a:p>
            <a:pPr marL="896938" lvl="0" indent="-630238" algn="l">
              <a:spcBef>
                <a:spcPts val="600"/>
              </a:spcBef>
              <a:buFont typeface="Wingdings" panose="05000000000000000000" pitchFamily="2" charset="2"/>
              <a:buChar char="Ø"/>
            </a:pPr>
            <a:r>
              <a:rPr lang="ru-RU" sz="3600" b="0" dirty="0">
                <a:latin typeface="Arial" panose="020B0604020202020204" pitchFamily="34" charset="0"/>
                <a:cs typeface="Arial" panose="020B0604020202020204" pitchFamily="34" charset="0"/>
              </a:rPr>
              <a:t>Разработка научно-обоснованных подходов к формированию русской модели управления.</a:t>
            </a:r>
          </a:p>
          <a:p>
            <a:pPr marL="896938" lvl="0" indent="-630238" algn="l">
              <a:spcBef>
                <a:spcPts val="600"/>
              </a:spcBef>
              <a:buFont typeface="Wingdings" panose="05000000000000000000" pitchFamily="2" charset="2"/>
              <a:buChar char="Ø"/>
            </a:pPr>
            <a:r>
              <a:rPr lang="ru-RU" sz="3600" b="0" dirty="0">
                <a:latin typeface="Arial" panose="020B0604020202020204" pitchFamily="34" charset="0"/>
                <a:cs typeface="Arial" panose="020B0604020202020204" pitchFamily="34" charset="0"/>
              </a:rPr>
              <a:t>Сочетание новых и традиционных форматов и технологий в высшем образовании</a:t>
            </a:r>
          </a:p>
          <a:p>
            <a:pPr marL="896938" indent="-630238" algn="l">
              <a:spcBef>
                <a:spcPts val="600"/>
              </a:spcBef>
              <a:buFont typeface="Wingdings" panose="05000000000000000000" pitchFamily="2" charset="2"/>
              <a:buChar char="Ø"/>
            </a:pPr>
            <a:r>
              <a:rPr lang="ru-RU" sz="3600" b="0" dirty="0">
                <a:latin typeface="Arial" panose="020B0604020202020204" pitchFamily="34" charset="0"/>
                <a:cs typeface="Arial" panose="020B0604020202020204" pitchFamily="34" charset="0"/>
              </a:rPr>
              <a:t>Результаты рейтингового исследования Интерфакс вузов России, реализующих ОП ВО по ГМУ (Рейтинг вузов - 2026)</a:t>
            </a:r>
            <a:endParaRPr lang="ru-RU" sz="3600" b="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a:extLst>
              <a:ext uri="{FF2B5EF4-FFF2-40B4-BE49-F238E27FC236}">
                <a16:creationId xmlns:a16="http://schemas.microsoft.com/office/drawing/2014/main" id="{CB68C912-1515-566F-CDCC-D7693FC86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699" y="-1"/>
            <a:ext cx="11222301" cy="214496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Lorem ipsum dolor sit amet, consectetur adipiscing elit, sed do eiusmod tempor incididunt ut labore et dolore magna aliqua. Arcu dictum varius duis at lorem donec. Volutpat maecenas volutpat blandit aliquam. Egestas quis ipsum suspendisse ultrices gravid"/>
          <p:cNvSpPr txBox="1"/>
          <p:nvPr/>
        </p:nvSpPr>
        <p:spPr>
          <a:xfrm>
            <a:off x="1438452" y="2785311"/>
            <a:ext cx="19523737" cy="9119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algn="l" defTabSz="457200">
              <a:lnSpc>
                <a:spcPct val="120000"/>
              </a:lnSpc>
              <a:defRPr sz="2200" b="0">
                <a:solidFill>
                  <a:srgbClr val="7F8189"/>
                </a:solidFill>
                <a:latin typeface="Arial"/>
                <a:ea typeface="Arial"/>
                <a:cs typeface="Arial"/>
                <a:sym typeface="Arial"/>
              </a:defRPr>
            </a:lvl1pPr>
          </a:lstStyle>
          <a:p>
            <a:pPr>
              <a:defRPr sz="2200" b="0">
                <a:solidFill>
                  <a:srgbClr val="7F8189"/>
                </a:solidFill>
                <a:latin typeface="Arial"/>
                <a:ea typeface="Arial"/>
                <a:cs typeface="Arial"/>
                <a:sym typeface="Arial"/>
              </a:defRPr>
            </a:pPr>
            <a:r>
              <a:rPr lang="ru-RU"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Место проведения: </a:t>
            </a:r>
            <a:br>
              <a:rPr lang="ru-RU"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t>г. Москва, пр. Вернадского, 84, Президентская академия, 1 корпус, Зал ученого совета</a:t>
            </a:r>
            <a:b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Начало – 10:00</a:t>
            </a:r>
            <a:b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t>Зарегистрироваться для участия в Открытом заседании УМС по ГМУ </a:t>
            </a:r>
            <a:b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t>можно до </a:t>
            </a:r>
            <a:r>
              <a:rPr lang="ru-RU"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20 мая 2026 г.</a:t>
            </a:r>
            <a:br>
              <a:rPr lang="ru-RU"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Ссылка на регистрацию</a:t>
            </a:r>
            <a:r>
              <a:rPr lang="en-US" sz="3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t>доступна по </a:t>
            </a:r>
            <a:r>
              <a:rPr lang="en-US" sz="3600" dirty="0">
                <a:solidFill>
                  <a:schemeClr val="tx1"/>
                </a:solidFill>
                <a:latin typeface="Arial" panose="020B0604020202020204" pitchFamily="34" charset="0"/>
                <a:ea typeface="Times New Roman" panose="02020603050405020304" pitchFamily="18" charset="0"/>
                <a:cs typeface="Arial" panose="020B0604020202020204" pitchFamily="34" charset="0"/>
              </a:rPr>
              <a:t>QR</a:t>
            </a:r>
            <a: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t>-коду:</a:t>
            </a:r>
            <a:br>
              <a:rPr lang="ru-RU" sz="3600"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ru-RU" sz="1600" dirty="0">
                <a:latin typeface="Arial" panose="020B0604020202020204" pitchFamily="34" charset="0"/>
                <a:ea typeface="Times New Roman" panose="02020603050405020304" pitchFamily="18" charset="0"/>
                <a:cs typeface="Arial" panose="020B0604020202020204" pitchFamily="34" charset="0"/>
              </a:rPr>
            </a:br>
            <a:r>
              <a:rPr lang="ru-RU" sz="2800" dirty="0">
                <a:solidFill>
                  <a:schemeClr val="tx1"/>
                </a:solidFill>
                <a:latin typeface="Arial" panose="020B0604020202020204" pitchFamily="34" charset="0"/>
                <a:ea typeface="Times New Roman" panose="02020603050405020304" pitchFamily="18" charset="0"/>
                <a:cs typeface="Arial" panose="020B0604020202020204" pitchFamily="34" charset="0"/>
              </a:rPr>
              <a:t>Контакты организаторов:</a:t>
            </a:r>
            <a:br>
              <a:rPr lang="ru-RU" sz="28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ru-RU" sz="2800" dirty="0">
                <a:solidFill>
                  <a:schemeClr val="tx1"/>
                </a:solidFill>
                <a:latin typeface="Arial" panose="020B0604020202020204" pitchFamily="34" charset="0"/>
                <a:ea typeface="Calibri" panose="020F0502020204030204" pitchFamily="34" charset="0"/>
                <a:cs typeface="Arial" panose="020B0604020202020204" pitchFamily="34" charset="0"/>
              </a:rPr>
              <a:t>Москалёв Игорь Евгеньевич</a:t>
            </a:r>
            <a:br>
              <a:rPr lang="ru-RU" sz="28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ru-RU" sz="2800" dirty="0">
                <a:solidFill>
                  <a:schemeClr val="tx1"/>
                </a:solidFill>
                <a:latin typeface="Arial" panose="020B0604020202020204" pitchFamily="34" charset="0"/>
                <a:ea typeface="Calibri" panose="020F0502020204030204" pitchFamily="34" charset="0"/>
                <a:cs typeface="Arial" panose="020B0604020202020204" pitchFamily="34" charset="0"/>
              </a:rPr>
              <a:t>тел.: +7 (499) 956-09-12</a:t>
            </a:r>
            <a:br>
              <a:rPr lang="ru-RU" sz="28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US" sz="2800" dirty="0">
                <a:solidFill>
                  <a:srgbClr val="A30236"/>
                </a:solidFill>
                <a:latin typeface="Arial" panose="020B0604020202020204" pitchFamily="34" charset="0"/>
                <a:ea typeface="Calibri" panose="020F0502020204030204" pitchFamily="34" charset="0"/>
                <a:cs typeface="Arial" panose="020B0604020202020204" pitchFamily="34" charset="0"/>
              </a:rPr>
              <a:t>e-mail: </a:t>
            </a:r>
            <a:r>
              <a:rPr lang="en-US" sz="2800" u="sng" dirty="0">
                <a:solidFill>
                  <a:srgbClr val="A3023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ums-gmu@igsu.ru</a:t>
            </a:r>
            <a:r>
              <a:rPr lang="en-US" sz="2800" dirty="0">
                <a:solidFill>
                  <a:srgbClr val="A30236"/>
                </a:solidFill>
                <a:latin typeface="Arial" panose="020B0604020202020204" pitchFamily="34" charset="0"/>
                <a:ea typeface="Calibri" panose="020F0502020204030204" pitchFamily="34" charset="0"/>
                <a:cs typeface="Arial" panose="020B0604020202020204" pitchFamily="34" charset="0"/>
              </a:rPr>
              <a:t>, </a:t>
            </a:r>
            <a:r>
              <a:rPr lang="en-US" sz="2800" u="sng" dirty="0">
                <a:solidFill>
                  <a:srgbClr val="A30236"/>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moskalev-ie@ranepa.ru</a:t>
            </a:r>
            <a:endParaRPr lang="ru-RU" sz="2800" dirty="0">
              <a:solidFill>
                <a:schemeClr val="tx2"/>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D4E82787-2DDF-4675-B618-4F52C85720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6777" y="7746521"/>
            <a:ext cx="3715412" cy="3715412"/>
          </a:xfrm>
          <a:prstGeom prst="rect">
            <a:avLst/>
          </a:prstGeom>
        </p:spPr>
      </p:pic>
      <p:pic>
        <p:nvPicPr>
          <p:cNvPr id="4" name="Рисунок 3">
            <a:extLst>
              <a:ext uri="{FF2B5EF4-FFF2-40B4-BE49-F238E27FC236}">
                <a16:creationId xmlns:a16="http://schemas.microsoft.com/office/drawing/2014/main" id="{521B7102-DB82-2470-994F-AF47A2FA1B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1699" y="-1"/>
            <a:ext cx="11222301" cy="2144967"/>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Другая 2">
      <a:dk1>
        <a:srgbClr val="232422"/>
      </a:dk1>
      <a:lt1>
        <a:srgbClr val="FFFFFF"/>
      </a:lt1>
      <a:dk2>
        <a:srgbClr val="7E8089"/>
      </a:dk2>
      <a:lt2>
        <a:srgbClr val="EFF0EF"/>
      </a:lt2>
      <a:accent1>
        <a:srgbClr val="C81240"/>
      </a:accent1>
      <a:accent2>
        <a:srgbClr val="A00F33"/>
      </a:accent2>
      <a:accent3>
        <a:srgbClr val="D3E0E4"/>
      </a:accent3>
      <a:accent4>
        <a:srgbClr val="29345B"/>
      </a:accent4>
      <a:accent5>
        <a:srgbClr val="171F29"/>
      </a:accent5>
      <a:accent6>
        <a:srgbClr val="B3B6BA"/>
      </a:accent6>
      <a:hlink>
        <a:srgbClr val="7E8089"/>
      </a:hlink>
      <a:folHlink>
        <a:srgbClr val="93969C"/>
      </a:folHlink>
    </a:clrScheme>
    <a:fontScheme name="Academy">
      <a:majorFont>
        <a:latin typeface="Montserrat SemiBold"/>
        <a:ea typeface="Helvetica Neue Medium"/>
        <a:cs typeface="Helvetica Neue Medium"/>
      </a:majorFont>
      <a:minorFont>
        <a:latin typeface="Montserrat"/>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12827</TotalTime>
  <Words>238</Words>
  <Application>Microsoft Office PowerPoint</Application>
  <PresentationFormat>Произвольный</PresentationFormat>
  <Paragraphs>14</Paragraphs>
  <Slides>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vt:i4>
      </vt:variant>
    </vt:vector>
  </HeadingPairs>
  <TitlesOfParts>
    <vt:vector size="12" baseType="lpstr">
      <vt:lpstr>Arial</vt:lpstr>
      <vt:lpstr>Arial Black</vt:lpstr>
      <vt:lpstr>Calibri</vt:lpstr>
      <vt:lpstr>Helvetica Neue</vt:lpstr>
      <vt:lpstr>Helvetica Neue Medium</vt:lpstr>
      <vt:lpstr>Montserrat</vt:lpstr>
      <vt:lpstr>Times New Roman</vt:lpstr>
      <vt:lpstr>Wingdings</vt:lpstr>
      <vt:lpstr>White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Апакин Михаил Александрович</dc:creator>
  <cp:lastModifiedBy>Евтихиева Наталья Андреевна</cp:lastModifiedBy>
  <cp:revision>513</cp:revision>
  <cp:lastPrinted>2024-05-06T13:42:22Z</cp:lastPrinted>
  <dcterms:modified xsi:type="dcterms:W3CDTF">2026-05-04T13:01:00Z</dcterms:modified>
</cp:coreProperties>
</file>