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4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5" r:id="rId5"/>
    <p:sldMasterId id="2147483867" r:id="rId6"/>
    <p:sldMasterId id="2147483899" r:id="rId7"/>
    <p:sldMasterId id="2147483931" r:id="rId8"/>
    <p:sldMasterId id="2147483803" r:id="rId9"/>
  </p:sldMasterIdLst>
  <p:notesMasterIdLst>
    <p:notesMasterId r:id="rId13"/>
  </p:notesMasterIdLst>
  <p:handoutMasterIdLst>
    <p:handoutMasterId r:id="rId14"/>
  </p:handoutMasterIdLst>
  <p:sldIdLst>
    <p:sldId id="6461" r:id="rId10"/>
    <p:sldId id="4610" r:id="rId11"/>
    <p:sldId id="431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51626F"/>
    <a:srgbClr val="BE1E2D"/>
    <a:srgbClr val="A7313F"/>
    <a:srgbClr val="BCC7CE"/>
    <a:srgbClr val="E9ECEF"/>
    <a:srgbClr val="FFFFFF"/>
    <a:srgbClr val="D4D4D4"/>
    <a:srgbClr val="FEFAFA"/>
    <a:srgbClr val="F0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CBB63-223E-4202-BD2E-BE624DE4BF8C}" v="2" dt="2024-02-20T14:50:20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3" autoAdjust="0"/>
    <p:restoredTop sz="97461" autoAdjust="0"/>
  </p:normalViewPr>
  <p:slideViewPr>
    <p:cSldViewPr snapToGrid="0">
      <p:cViewPr varScale="1">
        <p:scale>
          <a:sx n="114" d="100"/>
          <a:sy n="114" d="100"/>
        </p:scale>
        <p:origin x="22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42"/>
    </p:cViewPr>
  </p:sorterViewPr>
  <p:notesViewPr>
    <p:cSldViewPr snapToGrid="0" showGuides="1">
      <p:cViewPr varScale="1">
        <p:scale>
          <a:sx n="121" d="100"/>
          <a:sy n="121" d="100"/>
        </p:scale>
        <p:origin x="49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mitrievna Kuchina" userId="cc16ae69-664e-41f0-a296-0a05dd93281f" providerId="ADAL" clId="{4DDCBB63-223E-4202-BD2E-BE624DE4BF8C}"/>
    <pc:docChg chg="custSel addSld delSld modSld">
      <pc:chgData name="Anna Dmitrievna Kuchina" userId="cc16ae69-664e-41f0-a296-0a05dd93281f" providerId="ADAL" clId="{4DDCBB63-223E-4202-BD2E-BE624DE4BF8C}" dt="2024-02-20T15:06:54.527" v="209" actId="20577"/>
      <pc:docMkLst>
        <pc:docMk/>
      </pc:docMkLst>
      <pc:sldChg chg="modSp mod">
        <pc:chgData name="Anna Dmitrievna Kuchina" userId="cc16ae69-664e-41f0-a296-0a05dd93281f" providerId="ADAL" clId="{4DDCBB63-223E-4202-BD2E-BE624DE4BF8C}" dt="2024-02-20T15:06:54.527" v="209" actId="20577"/>
        <pc:sldMkLst>
          <pc:docMk/>
          <pc:sldMk cId="44035185" sldId="4311"/>
        </pc:sldMkLst>
        <pc:spChg chg="mod">
          <ac:chgData name="Anna Dmitrievna Kuchina" userId="cc16ae69-664e-41f0-a296-0a05dd93281f" providerId="ADAL" clId="{4DDCBB63-223E-4202-BD2E-BE624DE4BF8C}" dt="2024-02-20T15:06:54.527" v="209" actId="20577"/>
          <ac:spMkLst>
            <pc:docMk/>
            <pc:sldMk cId="44035185" sldId="4311"/>
            <ac:spMk id="13" creationId="{0579E6CA-9A5D-4FDD-0DB9-D76877B1D5E0}"/>
          </ac:spMkLst>
        </pc:spChg>
        <pc:spChg chg="mod">
          <ac:chgData name="Anna Dmitrievna Kuchina" userId="cc16ae69-664e-41f0-a296-0a05dd93281f" providerId="ADAL" clId="{4DDCBB63-223E-4202-BD2E-BE624DE4BF8C}" dt="2024-02-20T14:51:25.957" v="51" actId="120"/>
          <ac:spMkLst>
            <pc:docMk/>
            <pc:sldMk cId="44035185" sldId="4311"/>
            <ac:spMk id="31" creationId="{C859BBAC-8024-49FB-B3A4-DB9735B25BE0}"/>
          </ac:spMkLst>
        </pc:spChg>
        <pc:spChg chg="mod">
          <ac:chgData name="Anna Dmitrievna Kuchina" userId="cc16ae69-664e-41f0-a296-0a05dd93281f" providerId="ADAL" clId="{4DDCBB63-223E-4202-BD2E-BE624DE4BF8C}" dt="2024-02-20T14:50:14.885" v="44" actId="20577"/>
          <ac:spMkLst>
            <pc:docMk/>
            <pc:sldMk cId="44035185" sldId="4311"/>
            <ac:spMk id="34" creationId="{4AB955D8-F0C7-4DEC-9BBE-4BC9B00A2E9C}"/>
          </ac:spMkLst>
        </pc:spChg>
        <pc:spChg chg="mod">
          <ac:chgData name="Anna Dmitrievna Kuchina" userId="cc16ae69-664e-41f0-a296-0a05dd93281f" providerId="ADAL" clId="{4DDCBB63-223E-4202-BD2E-BE624DE4BF8C}" dt="2024-02-20T14:49:06.915" v="9" actId="1076"/>
          <ac:spMkLst>
            <pc:docMk/>
            <pc:sldMk cId="44035185" sldId="4311"/>
            <ac:spMk id="49" creationId="{34B1412B-4D32-A733-F170-3F9D97B03D36}"/>
          </ac:spMkLst>
        </pc:spChg>
        <pc:graphicFrameChg chg="modGraphic">
          <ac:chgData name="Anna Dmitrievna Kuchina" userId="cc16ae69-664e-41f0-a296-0a05dd93281f" providerId="ADAL" clId="{4DDCBB63-223E-4202-BD2E-BE624DE4BF8C}" dt="2024-02-20T14:50:03.027" v="43" actId="255"/>
          <ac:graphicFrameMkLst>
            <pc:docMk/>
            <pc:sldMk cId="44035185" sldId="4311"/>
            <ac:graphicFrameMk id="32" creationId="{F0FF7E25-CA7D-4BA9-B61D-3657BF98463F}"/>
          </ac:graphicFrameMkLst>
        </pc:graphicFrameChg>
        <pc:graphicFrameChg chg="modGraphic">
          <ac:chgData name="Anna Dmitrievna Kuchina" userId="cc16ae69-664e-41f0-a296-0a05dd93281f" providerId="ADAL" clId="{4DDCBB63-223E-4202-BD2E-BE624DE4BF8C}" dt="2024-02-20T15:05:42.574" v="197" actId="20577"/>
          <ac:graphicFrameMkLst>
            <pc:docMk/>
            <pc:sldMk cId="44035185" sldId="4311"/>
            <ac:graphicFrameMk id="35" creationId="{94194DD0-825E-459A-ABA9-244E8767D407}"/>
          </ac:graphicFrameMkLst>
        </pc:graphicFrameChg>
        <pc:graphicFrameChg chg="modGraphic">
          <ac:chgData name="Anna Dmitrievna Kuchina" userId="cc16ae69-664e-41f0-a296-0a05dd93281f" providerId="ADAL" clId="{4DDCBB63-223E-4202-BD2E-BE624DE4BF8C}" dt="2024-02-20T15:06:16.219" v="198" actId="20577"/>
          <ac:graphicFrameMkLst>
            <pc:docMk/>
            <pc:sldMk cId="44035185" sldId="4311"/>
            <ac:graphicFrameMk id="44" creationId="{365B41A3-3F48-47BA-A895-8526E5E0250B}"/>
          </ac:graphicFrameMkLst>
        </pc:graphicFrameChg>
        <pc:graphicFrameChg chg="modGraphic">
          <ac:chgData name="Anna Dmitrievna Kuchina" userId="cc16ae69-664e-41f0-a296-0a05dd93281f" providerId="ADAL" clId="{4DDCBB63-223E-4202-BD2E-BE624DE4BF8C}" dt="2024-02-20T14:51:47.867" v="58" actId="20577"/>
          <ac:graphicFrameMkLst>
            <pc:docMk/>
            <pc:sldMk cId="44035185" sldId="4311"/>
            <ac:graphicFrameMk id="57" creationId="{7E53BEE0-857D-9BE0-41A6-2D4BEF5F4C6C}"/>
          </ac:graphicFrameMkLst>
        </pc:graphicFrameChg>
        <pc:picChg chg="mod">
          <ac:chgData name="Anna Dmitrievna Kuchina" userId="cc16ae69-664e-41f0-a296-0a05dd93281f" providerId="ADAL" clId="{4DDCBB63-223E-4202-BD2E-BE624DE4BF8C}" dt="2024-02-20T14:50:20.351" v="45" actId="1076"/>
          <ac:picMkLst>
            <pc:docMk/>
            <pc:sldMk cId="44035185" sldId="4311"/>
            <ac:picMk id="45" creationId="{ED57ECA9-F4FB-D45B-904E-2F6C8A70F2BC}"/>
          </ac:picMkLst>
        </pc:picChg>
      </pc:sldChg>
      <pc:sldChg chg="del">
        <pc:chgData name="Anna Dmitrievna Kuchina" userId="cc16ae69-664e-41f0-a296-0a05dd93281f" providerId="ADAL" clId="{4DDCBB63-223E-4202-BD2E-BE624DE4BF8C}" dt="2024-02-20T14:37:02.564" v="4" actId="47"/>
        <pc:sldMkLst>
          <pc:docMk/>
          <pc:sldMk cId="162648766" sldId="4352"/>
        </pc:sldMkLst>
      </pc:sldChg>
      <pc:sldChg chg="del">
        <pc:chgData name="Anna Dmitrievna Kuchina" userId="cc16ae69-664e-41f0-a296-0a05dd93281f" providerId="ADAL" clId="{4DDCBB63-223E-4202-BD2E-BE624DE4BF8C}" dt="2024-02-20T14:36:41.105" v="1" actId="47"/>
        <pc:sldMkLst>
          <pc:docMk/>
          <pc:sldMk cId="2446068035" sldId="4531"/>
        </pc:sldMkLst>
      </pc:sldChg>
      <pc:sldChg chg="del">
        <pc:chgData name="Anna Dmitrievna Kuchina" userId="cc16ae69-664e-41f0-a296-0a05dd93281f" providerId="ADAL" clId="{4DDCBB63-223E-4202-BD2E-BE624DE4BF8C}" dt="2024-02-20T14:36:46.363" v="2" actId="47"/>
        <pc:sldMkLst>
          <pc:docMk/>
          <pc:sldMk cId="3869681089" sldId="4604"/>
        </pc:sldMkLst>
      </pc:sldChg>
      <pc:sldChg chg="modSp add mod">
        <pc:chgData name="Anna Dmitrievna Kuchina" userId="cc16ae69-664e-41f0-a296-0a05dd93281f" providerId="ADAL" clId="{4DDCBB63-223E-4202-BD2E-BE624DE4BF8C}" dt="2024-02-20T14:48:24.794" v="7" actId="255"/>
        <pc:sldMkLst>
          <pc:docMk/>
          <pc:sldMk cId="0" sldId="4610"/>
        </pc:sldMkLst>
        <pc:spChg chg="mod">
          <ac:chgData name="Anna Dmitrievna Kuchina" userId="cc16ae69-664e-41f0-a296-0a05dd93281f" providerId="ADAL" clId="{4DDCBB63-223E-4202-BD2E-BE624DE4BF8C}" dt="2024-02-20T14:48:24.794" v="7" actId="255"/>
          <ac:spMkLst>
            <pc:docMk/>
            <pc:sldMk cId="0" sldId="4610"/>
            <ac:spMk id="72" creationId="{00000000-0000-0000-0000-000000000000}"/>
          </ac:spMkLst>
        </pc:spChg>
      </pc:sldChg>
      <pc:sldChg chg="del">
        <pc:chgData name="Anna Dmitrievna Kuchina" userId="cc16ae69-664e-41f0-a296-0a05dd93281f" providerId="ADAL" clId="{4DDCBB63-223E-4202-BD2E-BE624DE4BF8C}" dt="2024-02-20T14:36:39.580" v="0" actId="47"/>
        <pc:sldMkLst>
          <pc:docMk/>
          <pc:sldMk cId="2200006044" sldId="4615"/>
        </pc:sldMkLst>
      </pc:sldChg>
      <pc:sldChg chg="del">
        <pc:chgData name="Anna Dmitrievna Kuchina" userId="cc16ae69-664e-41f0-a296-0a05dd93281f" providerId="ADAL" clId="{4DDCBB63-223E-4202-BD2E-BE624DE4BF8C}" dt="2024-02-20T14:36:59.141" v="3" actId="47"/>
        <pc:sldMkLst>
          <pc:docMk/>
          <pc:sldMk cId="1227134689" sldId="4616"/>
        </pc:sldMkLst>
      </pc:sldChg>
      <pc:sldChg chg="modSp mod">
        <pc:chgData name="Anna Dmitrievna Kuchina" userId="cc16ae69-664e-41f0-a296-0a05dd93281f" providerId="ADAL" clId="{4DDCBB63-223E-4202-BD2E-BE624DE4BF8C}" dt="2024-02-20T15:05:24.837" v="194" actId="20577"/>
        <pc:sldMkLst>
          <pc:docMk/>
          <pc:sldMk cId="588670165" sldId="6461"/>
        </pc:sldMkLst>
        <pc:spChg chg="mod">
          <ac:chgData name="Anna Dmitrievna Kuchina" userId="cc16ae69-664e-41f0-a296-0a05dd93281f" providerId="ADAL" clId="{4DDCBB63-223E-4202-BD2E-BE624DE4BF8C}" dt="2024-02-20T15:05:24.837" v="194" actId="20577"/>
          <ac:spMkLst>
            <pc:docMk/>
            <pc:sldMk cId="588670165" sldId="6461"/>
            <ac:spMk id="7" creationId="{E2498F0F-01F9-E641-91F9-3777B19F94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34DC23-A4FB-4685-9A83-C81E660475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E3914-4ED7-4DED-AA0B-F1540FC457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F2DEC-3B42-4300-93E6-D08C54F702B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F3AA-BC44-4779-ABC6-37874AA771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D24E7-72E0-4B67-9858-BBE717FBEB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7E07-54D2-4E13-BC65-A31BC093E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5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FF5ED-06E7-4AAD-8CF9-72E93C4C3EF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AE58F-56D4-42A9-8054-618EC07F0D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1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1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18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B5A1B1D-A36C-4A54-973F-B66153664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F0381E-3A97-48F7-BC89-D64B4BE07B0C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49BDE51-1414-428A-92F1-5A79B44F5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795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BE2EF9DA-3A26-47F5-B74C-E4E8C6217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48BF80-820B-4E7F-8E1B-8F2FDDAB63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298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C61016-DA90-4C5D-9705-F10D9A7099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37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19" name="Рисунок 10">
            <a:extLst>
              <a:ext uri="{FF2B5EF4-FFF2-40B4-BE49-F238E27FC236}">
                <a16:creationId xmlns:a16="http://schemas.microsoft.com/office/drawing/2014/main" id="{79AFE90B-8D37-4666-8E5A-76CE3F4EB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F87F39-1C38-4B08-A58F-542078A7C4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79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A66DFED0-8284-42B7-9E23-C6C4D75747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35B5FEA-67EF-4774-9AFF-BCC51952A1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343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4BD07E8-5E75-496A-B44A-622EF3EA77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14ECB9-5D11-448E-8565-8606AE2C46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72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9BBD9097-5ECA-4B21-8F30-BFE9F09B9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18AE9A-A89C-460F-AD5B-B3CA7EEBD5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568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875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31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3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30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418389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403605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417885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88112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2469839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304393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99597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774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794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62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44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4" userDrawn="1">
          <p15:clr>
            <a:srgbClr val="A4A3A4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59C2CC-921F-4753-9DC7-FC2BE6957830}"/>
              </a:ext>
            </a:extLst>
          </p:cNvPr>
          <p:cNvGrpSpPr/>
          <p:nvPr userDrawn="1"/>
        </p:nvGrpSpPr>
        <p:grpSpPr>
          <a:xfrm>
            <a:off x="5024978" y="3109229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37397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5080079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7DB0182-0900-49CB-8632-A064AA672F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743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12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B70289F3-2DD9-4378-BB81-B4F948A75F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3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258873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5C2C95C0-EB9D-4992-8A65-1969B31A9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2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238C7C2-B5D1-4CCE-88E7-6EF5FD003A17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CF8D0A9C-1D58-48EE-946B-F318B8192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6163632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775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993405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345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176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B5A1B1D-A36C-4A54-973F-B66153664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F0381E-3A97-48F7-BC89-D64B4BE07B0C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B22877D-252A-49DE-A303-868FB02F3A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58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BE2EF9DA-3A26-47F5-B74C-E4E8C6217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547B7F6-6E96-4A23-8581-83E0150DE0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75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7C98DA-0851-4FFB-934E-FC3DEECF95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94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19" name="Рисунок 10">
            <a:extLst>
              <a:ext uri="{FF2B5EF4-FFF2-40B4-BE49-F238E27FC236}">
                <a16:creationId xmlns:a16="http://schemas.microsoft.com/office/drawing/2014/main" id="{79AFE90B-8D37-4666-8E5A-76CE3F4EB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28357E2-2351-4DE5-91C0-D5AE1CF26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63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A66DFED0-8284-42B7-9E23-C6C4D75747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9AE8708-EEED-41A3-B8ED-2E3AA85757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677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4BD07E8-5E75-496A-B44A-622EF3EA77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43DB84-7F83-4797-AEEB-A8A131546F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84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9BBD9097-5ECA-4B21-8F30-BFE9F09B9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F0D5D80-AFE5-4D38-AC0D-23EE6514D7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40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9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68462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1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9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177853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45200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4043693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4266812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875046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980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2466203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68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46920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166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0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59C2CC-921F-4753-9DC7-FC2BE6957830}"/>
              </a:ext>
            </a:extLst>
          </p:cNvPr>
          <p:cNvGrpSpPr/>
          <p:nvPr userDrawn="1"/>
        </p:nvGrpSpPr>
        <p:grpSpPr>
          <a:xfrm>
            <a:off x="5024978" y="3109229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06416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7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72663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CB414D-AF68-4F17-8B9B-1C70E89FE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469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389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B70289F3-2DD9-4378-BB81-B4F948A75F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8473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82DE6A61-13B3-4760-A2EC-3AEE7DE12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en-US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603251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8B82DE-50F1-4A3A-AB52-9FDCF1AEB9D1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6F4DD93A-7BB2-43FE-9CA6-1E9234418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6198453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587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with several lines</a:t>
            </a:r>
            <a:endParaRPr lang="ru-RU" dirty="0"/>
          </a:p>
        </p:txBody>
      </p:sp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1">
            <a:extLst>
              <a:ext uri="{FF2B5EF4-FFF2-40B4-BE49-F238E27FC236}">
                <a16:creationId xmlns:a16="http://schemas.microsoft.com/office/drawing/2014/main" id="{6326D928-ED4A-4B15-899A-47C89F35C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638" y="497955"/>
            <a:ext cx="1344168" cy="47083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948355E-81FE-492B-B96C-F96D26E5BE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2435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with several lines</a:t>
            </a:r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none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11">
            <a:extLst>
              <a:ext uri="{FF2B5EF4-FFF2-40B4-BE49-F238E27FC236}">
                <a16:creationId xmlns:a16="http://schemas.microsoft.com/office/drawing/2014/main" id="{5FF8DF28-A5AD-45B1-8783-E0A35EE86A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638" y="497955"/>
            <a:ext cx="1344168" cy="47083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5CC804-0CD4-4B89-A524-328F16D168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20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11">
            <a:extLst>
              <a:ext uri="{FF2B5EF4-FFF2-40B4-BE49-F238E27FC236}">
                <a16:creationId xmlns:a16="http://schemas.microsoft.com/office/drawing/2014/main" id="{6B21CD8F-E1F8-4111-90E1-9251239A30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638" y="497955"/>
            <a:ext cx="1344168" cy="47083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66B9984-AE22-4B5C-812E-15777431021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685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3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112217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28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225977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3689689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755433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E95CD9A-1FBD-4E56-BAE9-1F9C16707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9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780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55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11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59C2CC-921F-4753-9DC7-FC2BE6957830}"/>
              </a:ext>
            </a:extLst>
          </p:cNvPr>
          <p:cNvGrpSpPr/>
          <p:nvPr userDrawn="1"/>
        </p:nvGrpSpPr>
        <p:grpSpPr>
          <a:xfrm>
            <a:off x="5024978" y="3109229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15787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0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54581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5510A8-B179-4BBA-B240-61AA02FAD6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04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2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B70289F3-2DD9-4378-BB81-B4F948A75F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16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4294760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B5A1B1D-A36C-4A54-973F-B66153664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F0381E-3A97-48F7-BC89-D64B4BE07B0C}"/>
              </a:ext>
            </a:extLst>
          </p:cNvPr>
          <p:cNvCxnSpPr>
            <a:cxnSpLocks/>
          </p:cNvCxnSpPr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920C7C-930C-450F-B8C7-2359CF066A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3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0C65F076-2B5C-4572-8F11-5CFEDAB31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6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62FE5-846C-4B2F-923C-650BED95D931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3">
            <a:extLst>
              <a:ext uri="{FF2B5EF4-FFF2-40B4-BE49-F238E27FC236}">
                <a16:creationId xmlns:a16="http://schemas.microsoft.com/office/drawing/2014/main" id="{06E91662-02DB-453D-ADA6-2B93D0073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74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291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192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24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8B135D9-385B-4767-9EDC-E2C1057E9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55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B5A1B1D-A36C-4A54-973F-B66153664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F0381E-3A97-48F7-BC89-D64B4BE07B0C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8B26EC-6BF9-41F6-A7D3-8CF19DC2F7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29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BE2EF9DA-3A26-47F5-B74C-E4E8C6217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02867B-B32D-4068-9090-AA25172017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29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692E7B5-CBAA-4BBB-BA61-568AED13E8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68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19" name="Рисунок 10">
            <a:extLst>
              <a:ext uri="{FF2B5EF4-FFF2-40B4-BE49-F238E27FC236}">
                <a16:creationId xmlns:a16="http://schemas.microsoft.com/office/drawing/2014/main" id="{79AFE90B-8D37-4666-8E5A-76CE3F4EB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095ACB-A51F-423F-A34B-6C92BAB7C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0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BE2EF9DA-3A26-47F5-B74C-E4E8C6217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4AEAADF-32B5-4E07-A92F-7CD567D2F5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52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A66DFED0-8284-42B7-9E23-C6C4D75747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F24B24-D372-41BC-886E-53AEC3CA42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6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4BD07E8-5E75-496A-B44A-622EF3EA77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A5A99AF-1A26-417A-B2F3-33A15DF51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40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9BBD9097-5ECA-4B21-8F30-BFE9F09B9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94EE294-1963-41DE-8495-BB193D103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2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5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145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76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731101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20548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13040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389292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10FE863-08A9-40CB-B213-C44E5EA05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5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2714652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287740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115092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73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098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532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59C2CC-921F-4753-9DC7-FC2BE6957830}"/>
              </a:ext>
            </a:extLst>
          </p:cNvPr>
          <p:cNvGrpSpPr/>
          <p:nvPr userDrawn="1"/>
        </p:nvGrpSpPr>
        <p:grpSpPr>
          <a:xfrm>
            <a:off x="5024978" y="3109229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4438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2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3474072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4454E21-3345-4037-BC83-2B5871C342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7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19" name="Рисунок 10">
            <a:extLst>
              <a:ext uri="{FF2B5EF4-FFF2-40B4-BE49-F238E27FC236}">
                <a16:creationId xmlns:a16="http://schemas.microsoft.com/office/drawing/2014/main" id="{79AFE90B-8D37-4666-8E5A-76CE3F4EB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EC9469D-2758-4763-B6C6-D5B02A5955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94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55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B70289F3-2DD9-4378-BB81-B4F948A75F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31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82081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765BAE9C-D077-4DB1-856B-4ADD4568D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9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E783E3-777F-4411-9043-B5EF984FD393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AF739445-B6C6-445E-8317-9EB641449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586534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88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94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12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074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7F340F0-E409-49B7-9AC5-F5257A7DC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769331"/>
            <a:ext cx="12191997" cy="457590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3042500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480100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4502276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B5A1B1D-A36C-4A54-973F-B66153664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F0381E-3A97-48F7-BC89-D64B4BE07B0C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B07ACCA-4174-4B3C-9C79-5C2EEF603F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94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21DBFA-2785-476F-BB4E-D29C3F5F83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1341120"/>
            <a:ext cx="5646399" cy="1046633"/>
          </a:xfrm>
        </p:spPr>
        <p:txBody>
          <a:bodyPr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BE2EF9DA-3A26-47F5-B74C-E4E8C6217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1" name="Прямая соединительная линия 30">
            <a:extLst>
              <a:ext uri="{FF2B5EF4-FFF2-40B4-BE49-F238E27FC236}">
                <a16:creationId xmlns:a16="http://schemas.microsoft.com/office/drawing/2014/main" id="{917BE271-46E7-4DBA-A0CD-B80420923A7E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750032-1C33-4722-ABFA-3C055341AB6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2D297F8-B114-4CAD-9727-DF0454521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A66DFED0-8284-42B7-9E23-C6C4D75747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B85ED2E-00D2-4E8A-A894-1C1C8124A9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50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ало текста с фотографией на прозрачном фон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3226252"/>
            <a:ext cx="5646399" cy="101566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2719750"/>
            <a:ext cx="5646399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050BB05-5048-49ED-8299-2B4E13DC7B05}"/>
              </a:ext>
            </a:extLst>
          </p:cNvPr>
          <p:cNvSpPr/>
          <p:nvPr userDrawn="1"/>
        </p:nvSpPr>
        <p:spPr>
          <a:xfrm>
            <a:off x="6854701" y="0"/>
            <a:ext cx="4953000" cy="6858000"/>
          </a:xfrm>
          <a:prstGeom prst="parallelogram">
            <a:avLst>
              <a:gd name="adj" fmla="val 33016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893646B-1B1A-4AF3-96AC-431E4DC9FC8C}"/>
              </a:ext>
            </a:extLst>
          </p:cNvPr>
          <p:cNvSpPr/>
          <p:nvPr userDrawn="1"/>
        </p:nvSpPr>
        <p:spPr>
          <a:xfrm rot="10800000">
            <a:off x="6679888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4B0E331-9DE8-4CDE-8EC8-AE3BDF142FB1}"/>
              </a:ext>
            </a:extLst>
          </p:cNvPr>
          <p:cNvSpPr/>
          <p:nvPr userDrawn="1"/>
        </p:nvSpPr>
        <p:spPr>
          <a:xfrm rot="10800000">
            <a:off x="9436100" y="0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8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6D9F0BC-F3EF-40D6-ACE3-04CB7CE323AC}"/>
              </a:ext>
            </a:extLst>
          </p:cNvPr>
          <p:cNvSpPr/>
          <p:nvPr userDrawn="1"/>
        </p:nvSpPr>
        <p:spPr>
          <a:xfrm rot="10800000">
            <a:off x="9795973" y="0"/>
            <a:ext cx="2371601" cy="4253049"/>
          </a:xfrm>
          <a:prstGeom prst="parallelogram">
            <a:avLst>
              <a:gd name="adj" fmla="val 43069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75C1BAA-F52A-4AC4-B31E-9E2FE68196FB}"/>
              </a:ext>
            </a:extLst>
          </p:cNvPr>
          <p:cNvSpPr/>
          <p:nvPr userDrawn="1"/>
        </p:nvSpPr>
        <p:spPr>
          <a:xfrm>
            <a:off x="9839803" y="2604951"/>
            <a:ext cx="2371601" cy="4253049"/>
          </a:xfrm>
          <a:prstGeom prst="parallelogram">
            <a:avLst>
              <a:gd name="adj" fmla="val 42841"/>
            </a:avLst>
          </a:prstGeom>
          <a:gradFill>
            <a:gsLst>
              <a:gs pos="0">
                <a:schemeClr val="bg1">
                  <a:alpha val="40000"/>
                </a:schemeClr>
              </a:gs>
              <a:gs pos="83000">
                <a:schemeClr val="bg1">
                  <a:alpha val="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E70B1A3-E8AD-4745-B504-CF22EE6FB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231566"/>
            <a:ext cx="5646399" cy="578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800"/>
              </a:lnSpc>
              <a:buNone/>
              <a:defRPr lang="en-US" sz="3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В две или три строки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FE6F6F-2C5A-4EBD-94D9-A848AD5BB7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8FB3386-438F-4586-9B4C-D202D909F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37" y="495215"/>
            <a:ext cx="1567363" cy="4770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73D3B3-185C-4E02-A8C5-6D74EDB79CCA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4B8AC2F-957B-40AD-8662-E23599D0F2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875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03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CE01FE9-9E94-4FEA-85AF-35135FE43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7AF905-B7C7-4149-AB01-2B5A4925C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90391"/>
            <a:ext cx="5646399" cy="1077218"/>
          </a:xfrm>
        </p:spPr>
        <p:txBody>
          <a:bodyPr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lang="ru-RU" sz="4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pic>
        <p:nvPicPr>
          <p:cNvPr id="19" name="Рисунок 10">
            <a:extLst>
              <a:ext uri="{FF2B5EF4-FFF2-40B4-BE49-F238E27FC236}">
                <a16:creationId xmlns:a16="http://schemas.microsoft.com/office/drawing/2014/main" id="{79AFE90B-8D37-4666-8E5A-76CE3F4EB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60D6C9-B406-4BBA-9EC3-81D39D75412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0D4B3C-FA94-4EE1-9A93-8078B466A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6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CB1BA33C-C1F7-40A7-AEF5-CF9FB62DC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id="{C8636BB8-0E4C-41F4-8743-4970E70B13A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2D10374-6A79-4F0D-8864-2A0B42245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0" name="Рамка 29">
            <a:extLst>
              <a:ext uri="{FF2B5EF4-FFF2-40B4-BE49-F238E27FC236}">
                <a16:creationId xmlns:a16="http://schemas.microsoft.com/office/drawing/2014/main" id="{F3866D87-E695-4F59-A63B-A269D94BB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30">
            <a:extLst>
              <a:ext uri="{FF2B5EF4-FFF2-40B4-BE49-F238E27FC236}">
                <a16:creationId xmlns:a16="http://schemas.microsoft.com/office/drawing/2014/main" id="{498A6940-DBC4-46E6-B215-61E80287D227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7160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A66DFED0-8284-42B7-9E23-C6C4D75747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8" y="2589454"/>
            <a:ext cx="5003982" cy="1046633"/>
          </a:xfrm>
        </p:spPr>
        <p:txBody>
          <a:bodyPr wrap="square" anchor="ctr">
            <a:spAutoFit/>
          </a:bodyPr>
          <a:lstStyle>
            <a:lvl1pPr>
              <a:lnSpc>
                <a:spcPts val="4200"/>
              </a:lnSpc>
              <a:spcAft>
                <a:spcPts val="0"/>
              </a:spcAft>
              <a:defRPr sz="3200" cap="all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вторая строчка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1719-C377-4979-B410-BA170EE9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61" y="4961393"/>
            <a:ext cx="5259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000" kern="1200" cap="all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0FB9F3-ACA6-4B34-BBFF-8D6A1FBCD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5310641"/>
            <a:ext cx="525982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bg2"/>
                </a:solidFill>
                <a:latin typeface="+mn-lt"/>
                <a:ea typeface="Euclid Circular A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22419E-C953-485E-9FEC-00B1B4F4D9E6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62ECB91-AF7A-4CCA-9BC4-DFF72D60E0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08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4BD07E8-5E75-496A-B44A-622EF3EA77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A5A0D2C-8722-4F04-BE55-5630F4B87B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7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9BBD9097-5ECA-4B21-8F30-BFE9F09B9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32EEBC3-4044-467A-A7ED-E4A6EBC53D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26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561" y="2587669"/>
            <a:ext cx="5646399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E305ED-1B42-46C9-AAD3-23868C01716F}"/>
              </a:ext>
            </a:extLst>
          </p:cNvPr>
          <p:cNvSpPr/>
          <p:nvPr userDrawn="1"/>
        </p:nvSpPr>
        <p:spPr>
          <a:xfrm>
            <a:off x="0" y="2694349"/>
            <a:ext cx="438150" cy="263466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26E17-2DA5-4B8A-8A62-539DF9DF7346}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8B25C531-708C-4945-8B83-E756EE6ED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935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трочка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89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строчки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90209"/>
            <a:ext cx="8431847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7FCC7-863C-407B-9FB0-954579752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617855"/>
            <a:ext cx="84318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2400" cap="all" baseline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Вторая строчка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4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27" y="4101930"/>
            <a:ext cx="4659242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29434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534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1490" y="4101930"/>
            <a:ext cx="3036385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857629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бе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DB8F0A0E-4A01-4BC2-95D8-CC6D77F1A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id="{A165DB1E-F99F-4F5E-B9CF-BEE49A7D5268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8B40DDC-AF21-425F-9985-2CAA0649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4BD07E8-5E75-496A-B44A-622EF3EA77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695936-F81D-4307-A99D-B29477736C00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7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8E2004-2693-4573-8826-20FC9BBEA98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787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C080EA-FDDC-4F25-97DE-051C3CBCEC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2201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A8A3AE-9FC8-439D-9010-CBA364DBFF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1654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88F2BDCB-B8D5-46C5-B498-B34DD65BC9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2929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D68CF29-070B-4282-BF53-C3A10620C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0413" y="4101930"/>
            <a:ext cx="2269387" cy="2243306"/>
          </a:xfrm>
          <a:custGeom>
            <a:avLst/>
            <a:gdLst>
              <a:gd name="connsiteX0" fmla="*/ 0 w 4659242"/>
              <a:gd name="connsiteY0" fmla="*/ 0 h 2243306"/>
              <a:gd name="connsiteX1" fmla="*/ 4659242 w 4659242"/>
              <a:gd name="connsiteY1" fmla="*/ 0 h 2243306"/>
              <a:gd name="connsiteX2" fmla="*/ 4659242 w 4659242"/>
              <a:gd name="connsiteY2" fmla="*/ 2173334 h 2243306"/>
              <a:gd name="connsiteX3" fmla="*/ 4653745 w 4659242"/>
              <a:gd name="connsiteY3" fmla="*/ 2200564 h 2243306"/>
              <a:gd name="connsiteX4" fmla="*/ 4589262 w 4659242"/>
              <a:gd name="connsiteY4" fmla="*/ 2243306 h 2243306"/>
              <a:gd name="connsiteX5" fmla="*/ 69982 w 4659242"/>
              <a:gd name="connsiteY5" fmla="*/ 2243306 h 2243306"/>
              <a:gd name="connsiteX6" fmla="*/ 0 w 4659242"/>
              <a:gd name="connsiteY6" fmla="*/ 2173324 h 22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9242" h="2243306">
                <a:moveTo>
                  <a:pt x="0" y="0"/>
                </a:moveTo>
                <a:lnTo>
                  <a:pt x="4659242" y="0"/>
                </a:lnTo>
                <a:lnTo>
                  <a:pt x="4659242" y="2173334"/>
                </a:lnTo>
                <a:lnTo>
                  <a:pt x="4653745" y="2200564"/>
                </a:lnTo>
                <a:cubicBezTo>
                  <a:pt x="4643121" y="2225682"/>
                  <a:pt x="4618250" y="2243306"/>
                  <a:pt x="4589262" y="2243306"/>
                </a:cubicBezTo>
                <a:lnTo>
                  <a:pt x="69982" y="2243306"/>
                </a:lnTo>
                <a:cubicBezTo>
                  <a:pt x="31332" y="2243306"/>
                  <a:pt x="0" y="2211974"/>
                  <a:pt x="0" y="2173324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20712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6" name="Picture 16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id="{468BE97C-7BE9-4254-ADB9-BBADE1E30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0111" y="1179094"/>
            <a:ext cx="9550185" cy="5639383"/>
          </a:xfrm>
          <a:prstGeom prst="rect">
            <a:avLst/>
          </a:prstGeom>
        </p:spPr>
      </p:pic>
      <p:sp>
        <p:nvSpPr>
          <p:cNvPr id="8" name="Рисунок 3">
            <a:extLst>
              <a:ext uri="{FF2B5EF4-FFF2-40B4-BE49-F238E27FC236}">
                <a16:creationId xmlns:a16="http://schemas.microsoft.com/office/drawing/2014/main" id="{D4E40A85-C800-414C-BEE1-B578D5514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4913" y="1516856"/>
            <a:ext cx="6238875" cy="381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210079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>
            <a:extLst>
              <a:ext uri="{FF2B5EF4-FFF2-40B4-BE49-F238E27FC236}">
                <a16:creationId xmlns:a16="http://schemas.microsoft.com/office/drawing/2014/main" id="{C784C029-6C93-413D-8699-4362434FD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</a:blip>
          <a:srcRect l="34033" t="15463" r="28889" b="14498"/>
          <a:stretch/>
        </p:blipFill>
        <p:spPr>
          <a:xfrm>
            <a:off x="8442477" y="1060171"/>
            <a:ext cx="2918577" cy="5513074"/>
          </a:xfrm>
          <a:prstGeom prst="rect">
            <a:avLst/>
          </a:prstGeom>
          <a:noFill/>
          <a:ln>
            <a:noFill/>
          </a:ln>
          <a:effectLst>
            <a:outerShdw blurRad="342900" dist="114300" dir="2700000" algn="tl" rotWithShape="0">
              <a:srgbClr val="000000">
                <a:alpha val="3098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11" name="Рисунок 21">
            <a:extLst>
              <a:ext uri="{FF2B5EF4-FFF2-40B4-BE49-F238E27FC236}">
                <a16:creationId xmlns:a16="http://schemas.microsoft.com/office/drawing/2014/main" id="{D48C7C90-CD98-4D00-8F58-3DFE15D1F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20589" y="1435154"/>
            <a:ext cx="2200456" cy="4779909"/>
          </a:xfrm>
          <a:custGeom>
            <a:avLst/>
            <a:gdLst>
              <a:gd name="connsiteX0" fmla="*/ 394614 w 1920529"/>
              <a:gd name="connsiteY0" fmla="*/ 295 h 4171841"/>
              <a:gd name="connsiteX1" fmla="*/ 433387 w 1920529"/>
              <a:gd name="connsiteY1" fmla="*/ 32559 h 4171841"/>
              <a:gd name="connsiteX2" fmla="*/ 439896 w 1920529"/>
              <a:gd name="connsiteY2" fmla="*/ 66237 h 4171841"/>
              <a:gd name="connsiteX3" fmla="*/ 496498 w 1920529"/>
              <a:gd name="connsiteY3" fmla="*/ 136991 h 4171841"/>
              <a:gd name="connsiteX4" fmla="*/ 622911 w 1920529"/>
              <a:gd name="connsiteY4" fmla="*/ 165009 h 4171841"/>
              <a:gd name="connsiteX5" fmla="*/ 1301480 w 1920529"/>
              <a:gd name="connsiteY5" fmla="*/ 165009 h 4171841"/>
              <a:gd name="connsiteX6" fmla="*/ 1413082 w 1920529"/>
              <a:gd name="connsiteY6" fmla="*/ 142934 h 4171841"/>
              <a:gd name="connsiteX7" fmla="*/ 1487325 w 1920529"/>
              <a:gd name="connsiteY7" fmla="*/ 46427 h 4171841"/>
              <a:gd name="connsiteX8" fmla="*/ 1541191 w 1920529"/>
              <a:gd name="connsiteY8" fmla="*/ 295 h 4171841"/>
              <a:gd name="connsiteX9" fmla="*/ 1690244 w 1920529"/>
              <a:gd name="connsiteY9" fmla="*/ 484 h 4171841"/>
              <a:gd name="connsiteX10" fmla="*/ 1809864 w 1920529"/>
              <a:gd name="connsiteY10" fmla="*/ 27182 h 4171841"/>
              <a:gd name="connsiteX11" fmla="*/ 1912599 w 1920529"/>
              <a:gd name="connsiteY11" fmla="*/ 180480 h 4171841"/>
              <a:gd name="connsiteX12" fmla="*/ 1920145 w 1920529"/>
              <a:gd name="connsiteY12" fmla="*/ 329062 h 4171841"/>
              <a:gd name="connsiteX13" fmla="*/ 1920428 w 1920529"/>
              <a:gd name="connsiteY13" fmla="*/ 2963247 h 4171841"/>
              <a:gd name="connsiteX14" fmla="*/ 1920334 w 1920529"/>
              <a:gd name="connsiteY14" fmla="*/ 3268147 h 4171841"/>
              <a:gd name="connsiteX15" fmla="*/ 1917409 w 1920529"/>
              <a:gd name="connsiteY15" fmla="*/ 3893887 h 4171841"/>
              <a:gd name="connsiteX16" fmla="*/ 1912881 w 1920529"/>
              <a:gd name="connsiteY16" fmla="*/ 4001431 h 4171841"/>
              <a:gd name="connsiteX17" fmla="*/ 1766092 w 1920529"/>
              <a:gd name="connsiteY17" fmla="*/ 4161993 h 4171841"/>
              <a:gd name="connsiteX18" fmla="*/ 1675246 w 1920529"/>
              <a:gd name="connsiteY18" fmla="*/ 4171427 h 4171841"/>
              <a:gd name="connsiteX19" fmla="*/ 246976 w 1920529"/>
              <a:gd name="connsiteY19" fmla="*/ 4171616 h 4171841"/>
              <a:gd name="connsiteX20" fmla="*/ 125186 w 1920529"/>
              <a:gd name="connsiteY20" fmla="*/ 4153787 h 4171841"/>
              <a:gd name="connsiteX21" fmla="*/ 43867 w 1920529"/>
              <a:gd name="connsiteY21" fmla="*/ 4090297 h 4171841"/>
              <a:gd name="connsiteX22" fmla="*/ 6604 w 1920529"/>
              <a:gd name="connsiteY22" fmla="*/ 3969451 h 4171841"/>
              <a:gd name="connsiteX23" fmla="*/ 0 w 1920529"/>
              <a:gd name="connsiteY23" fmla="*/ 2066664 h 4171841"/>
              <a:gd name="connsiteX24" fmla="*/ 2170 w 1920529"/>
              <a:gd name="connsiteY24" fmla="*/ 2066664 h 4171841"/>
              <a:gd name="connsiteX25" fmla="*/ 2548 w 1920529"/>
              <a:gd name="connsiteY25" fmla="*/ 303685 h 4171841"/>
              <a:gd name="connsiteX26" fmla="*/ 11321 w 1920529"/>
              <a:gd name="connsiteY26" fmla="*/ 171330 h 4171841"/>
              <a:gd name="connsiteX27" fmla="*/ 181695 w 1920529"/>
              <a:gd name="connsiteY27" fmla="*/ 5107 h 4171841"/>
              <a:gd name="connsiteX28" fmla="*/ 252447 w 1920529"/>
              <a:gd name="connsiteY28" fmla="*/ 484 h 4171841"/>
              <a:gd name="connsiteX29" fmla="*/ 394614 w 1920529"/>
              <a:gd name="connsiteY29" fmla="*/ 295 h 41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0529" h="4171841">
                <a:moveTo>
                  <a:pt x="394614" y="295"/>
                </a:moveTo>
                <a:cubicBezTo>
                  <a:pt x="420934" y="484"/>
                  <a:pt x="428009" y="6805"/>
                  <a:pt x="433387" y="32559"/>
                </a:cubicBezTo>
                <a:cubicBezTo>
                  <a:pt x="435651" y="43786"/>
                  <a:pt x="437538" y="55106"/>
                  <a:pt x="439896" y="66237"/>
                </a:cubicBezTo>
                <a:cubicBezTo>
                  <a:pt x="446972" y="99161"/>
                  <a:pt x="466688" y="121897"/>
                  <a:pt x="496498" y="136991"/>
                </a:cubicBezTo>
                <a:cubicBezTo>
                  <a:pt x="536308" y="157085"/>
                  <a:pt x="579044" y="164820"/>
                  <a:pt x="622911" y="165009"/>
                </a:cubicBezTo>
                <a:cubicBezTo>
                  <a:pt x="849132" y="165574"/>
                  <a:pt x="1075353" y="165480"/>
                  <a:pt x="1301480" y="165009"/>
                </a:cubicBezTo>
                <a:cubicBezTo>
                  <a:pt x="1339782" y="164915"/>
                  <a:pt x="1377233" y="158027"/>
                  <a:pt x="1413082" y="142934"/>
                </a:cubicBezTo>
                <a:cubicBezTo>
                  <a:pt x="1456571" y="124633"/>
                  <a:pt x="1480627" y="92841"/>
                  <a:pt x="1487325" y="46427"/>
                </a:cubicBezTo>
                <a:cubicBezTo>
                  <a:pt x="1493740" y="1994"/>
                  <a:pt x="1496382" y="295"/>
                  <a:pt x="1541191" y="295"/>
                </a:cubicBezTo>
                <a:cubicBezTo>
                  <a:pt x="1590907" y="295"/>
                  <a:pt x="1640529" y="-82"/>
                  <a:pt x="1690244" y="484"/>
                </a:cubicBezTo>
                <a:cubicBezTo>
                  <a:pt x="1731848" y="956"/>
                  <a:pt x="1772696" y="6994"/>
                  <a:pt x="1809864" y="27182"/>
                </a:cubicBezTo>
                <a:cubicBezTo>
                  <a:pt x="1870713" y="60200"/>
                  <a:pt x="1905711" y="111991"/>
                  <a:pt x="1912599" y="180480"/>
                </a:cubicBezTo>
                <a:cubicBezTo>
                  <a:pt x="1917598" y="229724"/>
                  <a:pt x="1920145" y="279534"/>
                  <a:pt x="1920145" y="329062"/>
                </a:cubicBezTo>
                <a:cubicBezTo>
                  <a:pt x="1920523" y="1207155"/>
                  <a:pt x="1920428" y="2085155"/>
                  <a:pt x="1920428" y="2963247"/>
                </a:cubicBezTo>
                <a:cubicBezTo>
                  <a:pt x="1920428" y="3064849"/>
                  <a:pt x="1920711" y="3166544"/>
                  <a:pt x="1920334" y="3268147"/>
                </a:cubicBezTo>
                <a:cubicBezTo>
                  <a:pt x="1919579" y="3476726"/>
                  <a:pt x="1918730" y="3685306"/>
                  <a:pt x="1917409" y="3893887"/>
                </a:cubicBezTo>
                <a:cubicBezTo>
                  <a:pt x="1917221" y="3929735"/>
                  <a:pt x="1915334" y="3965677"/>
                  <a:pt x="1912881" y="4001431"/>
                </a:cubicBezTo>
                <a:cubicBezTo>
                  <a:pt x="1907410" y="4080204"/>
                  <a:pt x="1847789" y="4146145"/>
                  <a:pt x="1766092" y="4161993"/>
                </a:cubicBezTo>
                <a:cubicBezTo>
                  <a:pt x="1736281" y="4167749"/>
                  <a:pt x="1705528" y="4171333"/>
                  <a:pt x="1675246" y="4171427"/>
                </a:cubicBezTo>
                <a:cubicBezTo>
                  <a:pt x="1199124" y="4171994"/>
                  <a:pt x="723097" y="4171900"/>
                  <a:pt x="246976" y="4171616"/>
                </a:cubicBezTo>
                <a:cubicBezTo>
                  <a:pt x="205750" y="4171616"/>
                  <a:pt x="164808" y="4166805"/>
                  <a:pt x="125186" y="4153787"/>
                </a:cubicBezTo>
                <a:cubicBezTo>
                  <a:pt x="90281" y="4142371"/>
                  <a:pt x="63207" y="4121335"/>
                  <a:pt x="43867" y="4090297"/>
                </a:cubicBezTo>
                <a:cubicBezTo>
                  <a:pt x="20849" y="4053317"/>
                  <a:pt x="6698" y="4013978"/>
                  <a:pt x="6604" y="3969451"/>
                </a:cubicBezTo>
                <a:cubicBezTo>
                  <a:pt x="4623" y="3335126"/>
                  <a:pt x="2264" y="2700895"/>
                  <a:pt x="0" y="2066664"/>
                </a:cubicBezTo>
                <a:cubicBezTo>
                  <a:pt x="755" y="2066664"/>
                  <a:pt x="1510" y="2066664"/>
                  <a:pt x="2170" y="2066664"/>
                </a:cubicBezTo>
                <a:cubicBezTo>
                  <a:pt x="2170" y="1479036"/>
                  <a:pt x="1981" y="891314"/>
                  <a:pt x="2548" y="303685"/>
                </a:cubicBezTo>
                <a:cubicBezTo>
                  <a:pt x="2548" y="259535"/>
                  <a:pt x="5944" y="215102"/>
                  <a:pt x="11321" y="171330"/>
                </a:cubicBezTo>
                <a:cubicBezTo>
                  <a:pt x="23679" y="71710"/>
                  <a:pt x="102829" y="15107"/>
                  <a:pt x="181695" y="5107"/>
                </a:cubicBezTo>
                <a:cubicBezTo>
                  <a:pt x="205090" y="2182"/>
                  <a:pt x="228863" y="768"/>
                  <a:pt x="252447" y="484"/>
                </a:cubicBezTo>
                <a:cubicBezTo>
                  <a:pt x="299805" y="-270"/>
                  <a:pt x="347256" y="13"/>
                  <a:pt x="394614" y="295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85524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10" name="Рисунок 10">
            <a:extLst>
              <a:ext uri="{FF2B5EF4-FFF2-40B4-BE49-F238E27FC236}">
                <a16:creationId xmlns:a16="http://schemas.microsoft.com/office/drawing/2014/main" id="{95D247D2-83AF-4DB7-BBBE-5F11EF9958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5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1" name="Рисунок 10">
            <a:extLst>
              <a:ext uri="{FF2B5EF4-FFF2-40B4-BE49-F238E27FC236}">
                <a16:creationId xmlns:a16="http://schemas.microsoft.com/office/drawing/2014/main" id="{F6C1A6F8-E482-4CD3-B793-FB37F40D25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3550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2" name="Рисунок 10">
            <a:extLst>
              <a:ext uri="{FF2B5EF4-FFF2-40B4-BE49-F238E27FC236}">
                <a16:creationId xmlns:a16="http://schemas.microsoft.com/office/drawing/2014/main" id="{14172962-67DB-49D3-B3D9-994E0D2458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8206" y="2134253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3" name="Рисунок 10">
            <a:extLst>
              <a:ext uri="{FF2B5EF4-FFF2-40B4-BE49-F238E27FC236}">
                <a16:creationId xmlns:a16="http://schemas.microsoft.com/office/drawing/2014/main" id="{ABC80502-55AA-425A-A0D5-5AB24ACACD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1275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id="{B4385FE8-FF45-4D1A-A3A6-BD013E519A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3550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id="{2C5D671B-ADA7-4ED6-BFE9-E071337389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8206" y="3105804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id="{BA0C9B24-D7DB-47FE-AC55-D65EF4D832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1275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7" name="Рисунок 10">
            <a:extLst>
              <a:ext uri="{FF2B5EF4-FFF2-40B4-BE49-F238E27FC236}">
                <a16:creationId xmlns:a16="http://schemas.microsoft.com/office/drawing/2014/main" id="{B08A2850-6739-4559-B58D-9D7A351CE64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3550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id="{0D21383A-808B-4C97-9A6F-83EE82AF22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78206" y="4084498"/>
            <a:ext cx="1642766" cy="922591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4011849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онлайн-класс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872D83B-9F67-43CD-A259-38D41C429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7" y="2078515"/>
            <a:ext cx="5158694" cy="302482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E9E0BF2-5738-4018-ABD3-24A059B08F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1276" y="2134253"/>
            <a:ext cx="5029697" cy="2872836"/>
          </a:xfrm>
          <a:custGeom>
            <a:avLst/>
            <a:gdLst>
              <a:gd name="connsiteX0" fmla="*/ 3386931 w 5029697"/>
              <a:gd name="connsiteY0" fmla="*/ 1950245 h 2872836"/>
              <a:gd name="connsiteX1" fmla="*/ 5029697 w 5029697"/>
              <a:gd name="connsiteY1" fmla="*/ 1950245 h 2872836"/>
              <a:gd name="connsiteX2" fmla="*/ 5029697 w 5029697"/>
              <a:gd name="connsiteY2" fmla="*/ 2872836 h 2872836"/>
              <a:gd name="connsiteX3" fmla="*/ 3386931 w 5029697"/>
              <a:gd name="connsiteY3" fmla="*/ 2872836 h 2872836"/>
              <a:gd name="connsiteX4" fmla="*/ 1692275 w 5029697"/>
              <a:gd name="connsiteY4" fmla="*/ 1950245 h 2872836"/>
              <a:gd name="connsiteX5" fmla="*/ 3335041 w 5029697"/>
              <a:gd name="connsiteY5" fmla="*/ 1950245 h 2872836"/>
              <a:gd name="connsiteX6" fmla="*/ 3335041 w 5029697"/>
              <a:gd name="connsiteY6" fmla="*/ 2872836 h 2872836"/>
              <a:gd name="connsiteX7" fmla="*/ 1692275 w 5029697"/>
              <a:gd name="connsiteY7" fmla="*/ 2872836 h 2872836"/>
              <a:gd name="connsiteX8" fmla="*/ 0 w 5029697"/>
              <a:gd name="connsiteY8" fmla="*/ 1950245 h 2872836"/>
              <a:gd name="connsiteX9" fmla="*/ 1642766 w 5029697"/>
              <a:gd name="connsiteY9" fmla="*/ 1950245 h 2872836"/>
              <a:gd name="connsiteX10" fmla="*/ 1642766 w 5029697"/>
              <a:gd name="connsiteY10" fmla="*/ 2872836 h 2872836"/>
              <a:gd name="connsiteX11" fmla="*/ 0 w 5029697"/>
              <a:gd name="connsiteY11" fmla="*/ 2872836 h 2872836"/>
              <a:gd name="connsiteX12" fmla="*/ 3386931 w 5029697"/>
              <a:gd name="connsiteY12" fmla="*/ 971551 h 2872836"/>
              <a:gd name="connsiteX13" fmla="*/ 5029697 w 5029697"/>
              <a:gd name="connsiteY13" fmla="*/ 971551 h 2872836"/>
              <a:gd name="connsiteX14" fmla="*/ 5029697 w 5029697"/>
              <a:gd name="connsiteY14" fmla="*/ 1894142 h 2872836"/>
              <a:gd name="connsiteX15" fmla="*/ 3386931 w 5029697"/>
              <a:gd name="connsiteY15" fmla="*/ 1894142 h 2872836"/>
              <a:gd name="connsiteX16" fmla="*/ 1692275 w 5029697"/>
              <a:gd name="connsiteY16" fmla="*/ 971551 h 2872836"/>
              <a:gd name="connsiteX17" fmla="*/ 3335041 w 5029697"/>
              <a:gd name="connsiteY17" fmla="*/ 971551 h 2872836"/>
              <a:gd name="connsiteX18" fmla="*/ 3335041 w 5029697"/>
              <a:gd name="connsiteY18" fmla="*/ 1894142 h 2872836"/>
              <a:gd name="connsiteX19" fmla="*/ 1692275 w 5029697"/>
              <a:gd name="connsiteY19" fmla="*/ 1894142 h 2872836"/>
              <a:gd name="connsiteX20" fmla="*/ 0 w 5029697"/>
              <a:gd name="connsiteY20" fmla="*/ 971551 h 2872836"/>
              <a:gd name="connsiteX21" fmla="*/ 1642766 w 5029697"/>
              <a:gd name="connsiteY21" fmla="*/ 971551 h 2872836"/>
              <a:gd name="connsiteX22" fmla="*/ 1642766 w 5029697"/>
              <a:gd name="connsiteY22" fmla="*/ 1894142 h 2872836"/>
              <a:gd name="connsiteX23" fmla="*/ 0 w 5029697"/>
              <a:gd name="connsiteY23" fmla="*/ 1894142 h 2872836"/>
              <a:gd name="connsiteX24" fmla="*/ 3386931 w 5029697"/>
              <a:gd name="connsiteY24" fmla="*/ 0 h 2872836"/>
              <a:gd name="connsiteX25" fmla="*/ 5029697 w 5029697"/>
              <a:gd name="connsiteY25" fmla="*/ 0 h 2872836"/>
              <a:gd name="connsiteX26" fmla="*/ 5029697 w 5029697"/>
              <a:gd name="connsiteY26" fmla="*/ 922591 h 2872836"/>
              <a:gd name="connsiteX27" fmla="*/ 3386931 w 5029697"/>
              <a:gd name="connsiteY27" fmla="*/ 922591 h 2872836"/>
              <a:gd name="connsiteX28" fmla="*/ 1692275 w 5029697"/>
              <a:gd name="connsiteY28" fmla="*/ 0 h 2872836"/>
              <a:gd name="connsiteX29" fmla="*/ 3335041 w 5029697"/>
              <a:gd name="connsiteY29" fmla="*/ 0 h 2872836"/>
              <a:gd name="connsiteX30" fmla="*/ 3335041 w 5029697"/>
              <a:gd name="connsiteY30" fmla="*/ 922591 h 2872836"/>
              <a:gd name="connsiteX31" fmla="*/ 1692275 w 5029697"/>
              <a:gd name="connsiteY31" fmla="*/ 922591 h 2872836"/>
              <a:gd name="connsiteX32" fmla="*/ 0 w 5029697"/>
              <a:gd name="connsiteY32" fmla="*/ 0 h 2872836"/>
              <a:gd name="connsiteX33" fmla="*/ 1642766 w 5029697"/>
              <a:gd name="connsiteY33" fmla="*/ 0 h 2872836"/>
              <a:gd name="connsiteX34" fmla="*/ 1642766 w 5029697"/>
              <a:gd name="connsiteY34" fmla="*/ 922591 h 2872836"/>
              <a:gd name="connsiteX35" fmla="*/ 0 w 5029697"/>
              <a:gd name="connsiteY35" fmla="*/ 922591 h 2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9697" h="2872836">
                <a:moveTo>
                  <a:pt x="3386931" y="1950245"/>
                </a:moveTo>
                <a:lnTo>
                  <a:pt x="5029697" y="1950245"/>
                </a:lnTo>
                <a:lnTo>
                  <a:pt x="5029697" y="2872836"/>
                </a:lnTo>
                <a:lnTo>
                  <a:pt x="3386931" y="2872836"/>
                </a:lnTo>
                <a:close/>
                <a:moveTo>
                  <a:pt x="1692275" y="1950245"/>
                </a:moveTo>
                <a:lnTo>
                  <a:pt x="3335041" y="1950245"/>
                </a:lnTo>
                <a:lnTo>
                  <a:pt x="3335041" y="2872836"/>
                </a:lnTo>
                <a:lnTo>
                  <a:pt x="1692275" y="2872836"/>
                </a:lnTo>
                <a:close/>
                <a:moveTo>
                  <a:pt x="0" y="1950245"/>
                </a:moveTo>
                <a:lnTo>
                  <a:pt x="1642766" y="1950245"/>
                </a:lnTo>
                <a:lnTo>
                  <a:pt x="1642766" y="2872836"/>
                </a:lnTo>
                <a:lnTo>
                  <a:pt x="0" y="2872836"/>
                </a:lnTo>
                <a:close/>
                <a:moveTo>
                  <a:pt x="3386931" y="971551"/>
                </a:moveTo>
                <a:lnTo>
                  <a:pt x="5029697" y="971551"/>
                </a:lnTo>
                <a:lnTo>
                  <a:pt x="5029697" y="1894142"/>
                </a:lnTo>
                <a:lnTo>
                  <a:pt x="3386931" y="1894142"/>
                </a:lnTo>
                <a:close/>
                <a:moveTo>
                  <a:pt x="1692275" y="971551"/>
                </a:moveTo>
                <a:lnTo>
                  <a:pt x="3335041" y="971551"/>
                </a:lnTo>
                <a:lnTo>
                  <a:pt x="3335041" y="1894142"/>
                </a:lnTo>
                <a:lnTo>
                  <a:pt x="1692275" y="1894142"/>
                </a:lnTo>
                <a:close/>
                <a:moveTo>
                  <a:pt x="0" y="971551"/>
                </a:moveTo>
                <a:lnTo>
                  <a:pt x="1642766" y="971551"/>
                </a:lnTo>
                <a:lnTo>
                  <a:pt x="1642766" y="1894142"/>
                </a:lnTo>
                <a:lnTo>
                  <a:pt x="0" y="1894142"/>
                </a:lnTo>
                <a:close/>
                <a:moveTo>
                  <a:pt x="3386931" y="0"/>
                </a:moveTo>
                <a:lnTo>
                  <a:pt x="5029697" y="0"/>
                </a:lnTo>
                <a:lnTo>
                  <a:pt x="5029697" y="922591"/>
                </a:lnTo>
                <a:lnTo>
                  <a:pt x="3386931" y="922591"/>
                </a:lnTo>
                <a:close/>
                <a:moveTo>
                  <a:pt x="1692275" y="0"/>
                </a:moveTo>
                <a:lnTo>
                  <a:pt x="3335041" y="0"/>
                </a:lnTo>
                <a:lnTo>
                  <a:pt x="3335041" y="922591"/>
                </a:lnTo>
                <a:lnTo>
                  <a:pt x="1692275" y="922591"/>
                </a:lnTo>
                <a:close/>
                <a:moveTo>
                  <a:pt x="0" y="0"/>
                </a:moveTo>
                <a:lnTo>
                  <a:pt x="1642766" y="0"/>
                </a:lnTo>
                <a:lnTo>
                  <a:pt x="1642766" y="922591"/>
                </a:lnTo>
                <a:lnTo>
                  <a:pt x="0" y="922591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32535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1F6637E-FA25-4ED5-9B39-BB5355F469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92663"/>
            <a:ext cx="5003800" cy="4304219"/>
          </a:xfrm>
          <a:custGeom>
            <a:avLst/>
            <a:gdLst>
              <a:gd name="connsiteX0" fmla="*/ 0 w 5003800"/>
              <a:gd name="connsiteY0" fmla="*/ 0 h 4304219"/>
              <a:gd name="connsiteX1" fmla="*/ 4945478 w 5003800"/>
              <a:gd name="connsiteY1" fmla="*/ 0 h 4304219"/>
              <a:gd name="connsiteX2" fmla="*/ 5003800 w 5003800"/>
              <a:gd name="connsiteY2" fmla="*/ 58322 h 4304219"/>
              <a:gd name="connsiteX3" fmla="*/ 5003800 w 5003800"/>
              <a:gd name="connsiteY3" fmla="*/ 4245897 h 4304219"/>
              <a:gd name="connsiteX4" fmla="*/ 4945478 w 5003800"/>
              <a:gd name="connsiteY4" fmla="*/ 4304219 h 4304219"/>
              <a:gd name="connsiteX5" fmla="*/ 0 w 5003800"/>
              <a:gd name="connsiteY5" fmla="*/ 4304219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3800" h="4304219">
                <a:moveTo>
                  <a:pt x="0" y="0"/>
                </a:moveTo>
                <a:lnTo>
                  <a:pt x="4945478" y="0"/>
                </a:lnTo>
                <a:cubicBezTo>
                  <a:pt x="4977688" y="0"/>
                  <a:pt x="5003800" y="26112"/>
                  <a:pt x="5003800" y="58322"/>
                </a:cubicBezTo>
                <a:lnTo>
                  <a:pt x="5003800" y="4245897"/>
                </a:lnTo>
                <a:cubicBezTo>
                  <a:pt x="5003800" y="4278107"/>
                  <a:pt x="4977688" y="4304219"/>
                  <a:pt x="4945478" y="4304219"/>
                </a:cubicBezTo>
                <a:lnTo>
                  <a:pt x="0" y="4304219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82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045974-98BC-4F9A-898B-5BB22DDB3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988" y="1292662"/>
            <a:ext cx="5001012" cy="4304219"/>
          </a:xfrm>
          <a:custGeom>
            <a:avLst/>
            <a:gdLst>
              <a:gd name="connsiteX0" fmla="*/ 58322 w 5001012"/>
              <a:gd name="connsiteY0" fmla="*/ 0 h 4304219"/>
              <a:gd name="connsiteX1" fmla="*/ 5001012 w 5001012"/>
              <a:gd name="connsiteY1" fmla="*/ 0 h 4304219"/>
              <a:gd name="connsiteX2" fmla="*/ 5001012 w 5001012"/>
              <a:gd name="connsiteY2" fmla="*/ 1 h 4304219"/>
              <a:gd name="connsiteX3" fmla="*/ 5001012 w 5001012"/>
              <a:gd name="connsiteY3" fmla="*/ 4304219 h 4304219"/>
              <a:gd name="connsiteX4" fmla="*/ 58322 w 5001012"/>
              <a:gd name="connsiteY4" fmla="*/ 4304219 h 4304219"/>
              <a:gd name="connsiteX5" fmla="*/ 0 w 5001012"/>
              <a:gd name="connsiteY5" fmla="*/ 4245897 h 4304219"/>
              <a:gd name="connsiteX6" fmla="*/ 0 w 5001012"/>
              <a:gd name="connsiteY6" fmla="*/ 58322 h 4304219"/>
              <a:gd name="connsiteX7" fmla="*/ 58322 w 5001012"/>
              <a:gd name="connsiteY7" fmla="*/ 0 h 43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012" h="4304219">
                <a:moveTo>
                  <a:pt x="58322" y="0"/>
                </a:moveTo>
                <a:lnTo>
                  <a:pt x="5001012" y="0"/>
                </a:lnTo>
                <a:lnTo>
                  <a:pt x="5001012" y="1"/>
                </a:lnTo>
                <a:lnTo>
                  <a:pt x="5001012" y="4304219"/>
                </a:lnTo>
                <a:lnTo>
                  <a:pt x="58322" y="4304219"/>
                </a:lnTo>
                <a:cubicBezTo>
                  <a:pt x="26112" y="4304219"/>
                  <a:pt x="0" y="4278107"/>
                  <a:pt x="0" y="4245897"/>
                </a:cubicBezTo>
                <a:lnTo>
                  <a:pt x="0" y="58322"/>
                </a:lnTo>
                <a:cubicBezTo>
                  <a:pt x="0" y="26112"/>
                  <a:pt x="26112" y="0"/>
                  <a:pt x="58322" y="0"/>
                </a:cubicBez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12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063BE5-C071-41FD-B46E-66E593A01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1" y="1292662"/>
            <a:ext cx="10007600" cy="4333523"/>
          </a:xfrm>
          <a:prstGeom prst="roundRect">
            <a:avLst>
              <a:gd name="adj" fmla="val 1281"/>
            </a:avLst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BE75-DB49-402A-A589-8CF0928E9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6649906"/>
            <a:ext cx="9710420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kumimoji="0" lang="en-US" sz="800" b="0" i="1" u="none" strike="noStrike" kern="1200" cap="none" spc="0" normalizeH="0" baseline="0" dirty="0" smtClean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kumimoji="0" lang="ru-RU" sz="800" b="0" i="1" u="none" strike="noStrike" kern="1200" cap="none" spc="0" normalizeH="0" baseline="0" dirty="0">
                <a:ln>
                  <a:noFill/>
                </a:ln>
                <a:solidFill>
                  <a:srgbClr val="7F7F7F">
                    <a:lumMod val="10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075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59C2CC-921F-4753-9DC7-FC2BE6957830}"/>
              </a:ext>
            </a:extLst>
          </p:cNvPr>
          <p:cNvGrpSpPr/>
          <p:nvPr userDrawn="1"/>
        </p:nvGrpSpPr>
        <p:grpSpPr>
          <a:xfrm>
            <a:off x="5024978" y="3109229"/>
            <a:ext cx="2418064" cy="3748771"/>
            <a:chOff x="5024978" y="3109229"/>
            <a:chExt cx="2418064" cy="374877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1CEA0B8-7D76-4D8C-8A78-FA3F5117AD1A}"/>
                </a:ext>
              </a:extLst>
            </p:cNvPr>
            <p:cNvSpPr/>
            <p:nvPr/>
          </p:nvSpPr>
          <p:spPr>
            <a:xfrm>
              <a:off x="5352638" y="3109229"/>
              <a:ext cx="2090404" cy="3748771"/>
            </a:xfrm>
            <a:prstGeom prst="parallelogram">
              <a:avLst>
                <a:gd name="adj" fmla="val 42841"/>
              </a:avLst>
            </a:prstGeom>
            <a:gradFill>
              <a:gsLst>
                <a:gs pos="0">
                  <a:schemeClr val="accent1">
                    <a:alpha val="40000"/>
                  </a:schemeClr>
                </a:gs>
                <a:gs pos="8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BBF0B4BB-2F79-45A7-BD1C-2AB0ACFF25C0}"/>
                </a:ext>
              </a:extLst>
            </p:cNvPr>
            <p:cNvSpPr/>
            <p:nvPr/>
          </p:nvSpPr>
          <p:spPr>
            <a:xfrm>
              <a:off x="5024978" y="3109229"/>
              <a:ext cx="2090404" cy="3748771"/>
            </a:xfrm>
            <a:prstGeom prst="parallelogram">
              <a:avLst>
                <a:gd name="adj" fmla="val 43069"/>
              </a:avLst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63000">
                  <a:schemeClr val="accent1">
                    <a:alpha val="0"/>
                  </a:schemeClr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9097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411482-A01D-4D41-9049-435751A03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6961"/>
          <a:stretch/>
        </p:blipFill>
        <p:spPr>
          <a:xfrm>
            <a:off x="6915150" y="1075601"/>
            <a:ext cx="5276850" cy="5782399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CD4A95A7-CC45-4AFB-96BE-6972E37907F7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355F3C-E6E3-4C63-B953-DD5EB36C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6607619" cy="3323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57AE9D31-0623-416B-A401-425C07317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3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 фото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29">
            <a:extLst>
              <a:ext uri="{FF2B5EF4-FFF2-40B4-BE49-F238E27FC236}">
                <a16:creationId xmlns:a16="http://schemas.microsoft.com/office/drawing/2014/main" id="{0834A1E9-DEA2-4810-98C1-4864B91A1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30">
            <a:extLst>
              <a:ext uri="{FF2B5EF4-FFF2-40B4-BE49-F238E27FC236}">
                <a16:creationId xmlns:a16="http://schemas.microsoft.com/office/drawing/2014/main" id="{F132133A-891C-4552-A97F-33204B2F7CB0}"/>
              </a:ext>
            </a:extLst>
          </p:cNvPr>
          <p:cNvCxnSpPr>
            <a:cxnSpLocks/>
          </p:cNvCxnSpPr>
          <p:nvPr userDrawn="1"/>
        </p:nvCxnSpPr>
        <p:spPr>
          <a:xfrm>
            <a:off x="914400" y="1402080"/>
            <a:ext cx="0" cy="34823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79935-82BE-423B-BC88-EC03A5F2D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466" y="1341120"/>
            <a:ext cx="50570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AB0D41-54FA-455A-B04F-360320D6B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6" y="1833563"/>
            <a:ext cx="50570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3200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Font typeface="Arial" panose="020B0604020202020204" pitchFamily="34" charset="0"/>
              <a:buNone/>
              <a:defRPr lang="ru-RU"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20C9937-63C3-4E89-8622-8FB346561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561" y="4955043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C5D5843-46DE-4D8B-BA27-CEC322CDA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61" y="5253491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2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40A111E-33E1-44D3-8428-8D9283B233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8960" y="433951"/>
            <a:ext cx="4550840" cy="642404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9BBD9097-5ECA-4B21-8F30-BFE9F09B9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CFDCE0-2466-4487-9C1B-CE8ABA894EAF}"/>
              </a:ext>
            </a:extLst>
          </p:cNvPr>
          <p:cNvCxnSpPr/>
          <p:nvPr userDrawn="1"/>
        </p:nvCxnSpPr>
        <p:spPr>
          <a:xfrm>
            <a:off x="2887278" y="497955"/>
            <a:ext cx="0" cy="4729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657CC0C-A31F-4688-B754-8F96AEFF5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0" y="489643"/>
            <a:ext cx="2397144" cy="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126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36381B5-2874-4CCA-A61B-B4BDD05B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D8309-28B8-4E0E-B60C-F6DF2EAA1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68F232-4EDA-4308-9BC4-CE2AD87F1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1951038"/>
            <a:ext cx="46863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F6F0B4-EAF1-432E-AB16-AA9627F1D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3974826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6892"/>
            <a:ext cx="12192000" cy="457449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t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F578032-4858-4A85-A6CE-C1B334B295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446892"/>
            <a:ext cx="12192001" cy="4574495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2850" y="750888"/>
            <a:ext cx="468630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Вопрос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82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вопрос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9">
            <a:extLst>
              <a:ext uri="{FF2B5EF4-FFF2-40B4-BE49-F238E27FC236}">
                <a16:creationId xmlns:a16="http://schemas.microsoft.com/office/drawing/2014/main" id="{5714FDBB-C50A-4F9F-A96C-17853B9D3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37" t="5444" r="16938" b="15134"/>
          <a:stretch/>
        </p:blipFill>
        <p:spPr>
          <a:xfrm>
            <a:off x="6745917" y="663073"/>
            <a:ext cx="5425440" cy="6194927"/>
          </a:xfrm>
          <a:prstGeom prst="rect">
            <a:avLst/>
          </a:prstGeom>
        </p:spPr>
      </p:pic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6E97C4FE-CB97-4C1E-B4C4-ECC5269A7C19}"/>
              </a:ext>
            </a:extLst>
          </p:cNvPr>
          <p:cNvSpPr/>
          <p:nvPr userDrawn="1"/>
        </p:nvSpPr>
        <p:spPr>
          <a:xfrm>
            <a:off x="6725275" y="352425"/>
            <a:ext cx="5466725" cy="6505575"/>
          </a:xfrm>
          <a:prstGeom prst="rect">
            <a:avLst/>
          </a:prstGeom>
          <a:solidFill>
            <a:schemeClr val="bg1"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07CC24-3842-40FB-B371-67EEA422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1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159CEF-90A6-4569-9B57-0757D03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3287895"/>
            <a:ext cx="8229600" cy="892488"/>
          </a:xfrm>
        </p:spPr>
        <p:txBody>
          <a:bodyPr anchor="ctr"/>
          <a:lstStyle>
            <a:lvl1pPr algn="ctr">
              <a:lnSpc>
                <a:spcPts val="36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вопрос с большим количеством текста в несколько строк</a:t>
            </a:r>
          </a:p>
        </p:txBody>
      </p:sp>
      <p:pic>
        <p:nvPicPr>
          <p:cNvPr id="7" name="Рисунок 10">
            <a:extLst>
              <a:ext uri="{FF2B5EF4-FFF2-40B4-BE49-F238E27FC236}">
                <a16:creationId xmlns:a16="http://schemas.microsoft.com/office/drawing/2014/main" id="{34AEDF31-09C5-4B8A-A6D7-F023E33530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 фраз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5F857E-104E-4CB8-9B97-DFEEBCDC77A5}"/>
              </a:ext>
            </a:extLst>
          </p:cNvPr>
          <p:cNvSpPr/>
          <p:nvPr userDrawn="1"/>
        </p:nvSpPr>
        <p:spPr>
          <a:xfrm>
            <a:off x="-1" y="1141753"/>
            <a:ext cx="7354754" cy="4574495"/>
          </a:xfrm>
          <a:custGeom>
            <a:avLst/>
            <a:gdLst>
              <a:gd name="connsiteX0" fmla="*/ 0 w 7354754"/>
              <a:gd name="connsiteY0" fmla="*/ 0 h 4574495"/>
              <a:gd name="connsiteX1" fmla="*/ 7354754 w 7354754"/>
              <a:gd name="connsiteY1" fmla="*/ 0 h 4574495"/>
              <a:gd name="connsiteX2" fmla="*/ 6256130 w 7354754"/>
              <a:gd name="connsiteY2" fmla="*/ 4574495 h 4574495"/>
              <a:gd name="connsiteX3" fmla="*/ 0 w 7354754"/>
              <a:gd name="connsiteY3" fmla="*/ 4574495 h 457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754" h="4574495">
                <a:moveTo>
                  <a:pt x="0" y="0"/>
                </a:moveTo>
                <a:lnTo>
                  <a:pt x="7354754" y="0"/>
                </a:lnTo>
                <a:lnTo>
                  <a:pt x="6256130" y="4574495"/>
                </a:lnTo>
                <a:lnTo>
                  <a:pt x="0" y="457449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1" name="Рисунок 82">
            <a:extLst>
              <a:ext uri="{FF2B5EF4-FFF2-40B4-BE49-F238E27FC236}">
                <a16:creationId xmlns:a16="http://schemas.microsoft.com/office/drawing/2014/main" id="{C9CA1AE7-E8C7-4A85-8AFC-AD924F33D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3520" b="35217"/>
          <a:stretch/>
        </p:blipFill>
        <p:spPr>
          <a:xfrm>
            <a:off x="3579971" y="2120900"/>
            <a:ext cx="3595042" cy="372188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B2E4D1C-5BCE-442C-A13D-F006CA583C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582" y="0"/>
            <a:ext cx="5646418" cy="6858000"/>
          </a:xfrm>
          <a:custGeom>
            <a:avLst/>
            <a:gdLst>
              <a:gd name="connsiteX0" fmla="*/ 1636395 w 5646418"/>
              <a:gd name="connsiteY0" fmla="*/ 0 h 6858000"/>
              <a:gd name="connsiteX1" fmla="*/ 5646418 w 5646418"/>
              <a:gd name="connsiteY1" fmla="*/ 0 h 6858000"/>
              <a:gd name="connsiteX2" fmla="*/ 5646418 w 5646418"/>
              <a:gd name="connsiteY2" fmla="*/ 6858000 h 6858000"/>
              <a:gd name="connsiteX3" fmla="*/ 0 w 56464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18" h="6858000">
                <a:moveTo>
                  <a:pt x="1636395" y="0"/>
                </a:moveTo>
                <a:lnTo>
                  <a:pt x="5646418" y="0"/>
                </a:lnTo>
                <a:lnTo>
                  <a:pt x="5646418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F586D425-74B3-4E43-B34F-117430617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5003"/>
            <a:ext cx="4889500" cy="1107996"/>
          </a:xfrm>
        </p:spPr>
        <p:txBody>
          <a:bodyPr anchor="ctr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короткая фраза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067C3-07A2-49F7-98B6-8D64BBEE3E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61099"/>
            <a:ext cx="4889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866F56C-B103-47FC-8B84-4F5467FF7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4168468"/>
            <a:ext cx="48895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B70289F3-2DD9-4378-BB81-B4F948A75F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497955"/>
            <a:ext cx="1549695" cy="4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откая фраза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52E7292-5408-4D63-A23B-9FAE93552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r="8705"/>
          <a:stretch/>
        </p:blipFill>
        <p:spPr>
          <a:xfrm>
            <a:off x="21716" y="61913"/>
            <a:ext cx="12192000" cy="6381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0BE061-5F58-422F-A512-9463E3277201}"/>
              </a:ext>
            </a:extLst>
          </p:cNvPr>
          <p:cNvSpPr/>
          <p:nvPr userDrawn="1"/>
        </p:nvSpPr>
        <p:spPr>
          <a:xfrm>
            <a:off x="-1" y="1141753"/>
            <a:ext cx="12192000" cy="457449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9C1733-F1DE-4FBF-8EA8-C8FEE7948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05" t="21702" r="8705" b="6617"/>
          <a:stretch/>
        </p:blipFill>
        <p:spPr>
          <a:xfrm>
            <a:off x="21716" y="1141753"/>
            <a:ext cx="12192000" cy="45744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3E8EC5-9DB4-4A6C-A7A6-D4BF7DFE2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‹#›</a:t>
            </a:fld>
            <a:endParaRPr lang="ru-RU" sz="1000" dirty="0"/>
          </a:p>
        </p:txBody>
      </p: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397FC5C2-F13C-4545-9772-EC697CBFC059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2">
            <a:extLst>
              <a:ext uri="{FF2B5EF4-FFF2-40B4-BE49-F238E27FC236}">
                <a16:creationId xmlns:a16="http://schemas.microsoft.com/office/drawing/2014/main" id="{69F71186-8403-4694-AD30-E0138038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23520" b="35217"/>
          <a:stretch/>
        </p:blipFill>
        <p:spPr>
          <a:xfrm>
            <a:off x="8278116" y="1664267"/>
            <a:ext cx="3913884" cy="40519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4A8AFAC-E4B3-4B1C-9D19-1914F6B0B6E4}"/>
              </a:ext>
            </a:extLst>
          </p:cNvPr>
          <p:cNvGrpSpPr/>
          <p:nvPr userDrawn="1"/>
        </p:nvGrpSpPr>
        <p:grpSpPr>
          <a:xfrm>
            <a:off x="-1" y="971550"/>
            <a:ext cx="12213717" cy="4914900"/>
            <a:chOff x="-1" y="958707"/>
            <a:chExt cx="12213717" cy="4914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EA4ED0F-1C60-4B2D-8732-019F0A5B55E6}"/>
                </a:ext>
              </a:extLst>
            </p:cNvPr>
            <p:cNvCxnSpPr/>
            <p:nvPr userDrawn="1"/>
          </p:nvCxnSpPr>
          <p:spPr>
            <a:xfrm>
              <a:off x="-1" y="9587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23C465-EB69-451D-83EB-77C16C5C07E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" y="5873607"/>
              <a:ext cx="12213717" cy="0"/>
            </a:xfrm>
            <a:prstGeom prst="line">
              <a:avLst/>
            </a:prstGeom>
            <a:ln w="50800">
              <a:gradFill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892C7CF8-ECA8-456D-8502-12A805011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172183"/>
            <a:ext cx="8763000" cy="1107996"/>
          </a:xfrm>
        </p:spPr>
        <p:txBody>
          <a:bodyPr anchor="ctr"/>
          <a:lstStyle>
            <a:lvl1pPr algn="ct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</a:t>
            </a:r>
            <a:br>
              <a:rPr lang="ru-RU" dirty="0"/>
            </a:br>
            <a:r>
              <a:rPr lang="ru-RU" dirty="0"/>
              <a:t>короткая фраза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CFAC486-CBF0-4911-B71D-B6454A7C1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175" y="2658279"/>
            <a:ext cx="71056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2D4709-CFED-4B57-9602-F4092BAE5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175" y="4465648"/>
            <a:ext cx="7105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>
              <a:defRPr lang="en-US" sz="2400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>
              <a:defRPr lang="ru-RU" sz="2400" kern="120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ru-RU" dirty="0"/>
              <a:t>пояснительный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9174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A4A3A4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262FE5-846C-4B2F-923C-650BED95D931}"/>
              </a:ext>
            </a:extLst>
          </p:cNvPr>
          <p:cNvSpPr txBox="1"/>
          <p:nvPr userDrawn="1"/>
        </p:nvSpPr>
        <p:spPr>
          <a:xfrm>
            <a:off x="6234433" y="-2001"/>
            <a:ext cx="1295226" cy="30777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0000" dirty="0">
                <a:solidFill>
                  <a:schemeClr val="accent6"/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0000" dirty="0">
              <a:solidFill>
                <a:schemeClr val="accent6"/>
              </a:soli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1482343" y="614861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</a:schemeClr>
              </a:gs>
              <a:gs pos="97000">
                <a:schemeClr val="accent1">
                  <a:alpha val="0"/>
                </a:schemeClr>
              </a:gs>
            </a:gsLst>
            <a:lin ang="27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2200" y="907469"/>
            <a:ext cx="4535424" cy="5043062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926" y="1756728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6480" y="5102216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480" y="5436324"/>
            <a:ext cx="359892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A4059312-34A3-4744-9CE7-21BE1EE10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507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2FC6160-933D-499C-B287-530D279E42F6}"/>
              </a:ext>
            </a:extLst>
          </p:cNvPr>
          <p:cNvSpPr txBox="1"/>
          <p:nvPr userDrawn="1"/>
        </p:nvSpPr>
        <p:spPr>
          <a:xfrm>
            <a:off x="538548" y="314325"/>
            <a:ext cx="1865895" cy="44319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28800" dirty="0">
                <a:solidFill>
                  <a:schemeClr val="accent6">
                    <a:alpha val="12000"/>
                  </a:schemeClr>
                </a:soli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28800" dirty="0">
              <a:solidFill>
                <a:schemeClr val="accent6">
                  <a:alpha val="12000"/>
                </a:schemeClr>
              </a:solidFill>
              <a:latin typeface="+mj-lt"/>
              <a:ea typeface="Euclid Circular A" panose="020B0504000000000000" pitchFamily="34" charset="-52"/>
            </a:endParaRPr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6A6D4F4D-C871-4F62-A945-7BF14883F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495" y="311312"/>
            <a:ext cx="1176000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AFD724-3059-4751-BABB-102909D41311}"/>
              </a:ext>
            </a:extLst>
          </p:cNvPr>
          <p:cNvSpPr/>
          <p:nvPr userDrawn="1"/>
        </p:nvSpPr>
        <p:spPr>
          <a:xfrm>
            <a:off x="561932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50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E5D02-CB2E-4153-A775-5875A722BA6A}"/>
              </a:ext>
            </a:extLst>
          </p:cNvPr>
          <p:cNvSpPr/>
          <p:nvPr userDrawn="1"/>
        </p:nvSpPr>
        <p:spPr>
          <a:xfrm>
            <a:off x="6055540" y="0"/>
            <a:ext cx="4535424" cy="5043062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63000">
                <a:schemeClr val="accent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A2426C6-F07B-4ACF-9D84-58B60D24F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96230" y="0"/>
            <a:ext cx="579577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06E94-AE5D-435C-BFA6-B89A1C872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54112"/>
            <a:ext cx="45134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83F5249-2463-46E3-B45E-777E64BB2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678" y="5102216"/>
            <a:ext cx="45062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1545B6-DADB-4484-8C32-B3BB13B76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678" y="5436324"/>
            <a:ext cx="45062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1202612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7983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8137645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839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_много текста с плейсхолд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92E15E-3CBD-4274-846D-E1EE3C9233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sz="140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dirty="0"/>
              <a:t>Фотография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445A4-9D8F-478E-A168-02E48382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24273"/>
            <a:ext cx="12192001" cy="2620963"/>
          </a:xfrm>
          <a:prstGeom prst="rect">
            <a:avLst/>
          </a:prstGeom>
          <a:solidFill>
            <a:schemeClr val="accent1">
              <a:alpha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smtClean="0">
                <a:solidFill>
                  <a:schemeClr val="lt1">
                    <a:alpha val="0"/>
                  </a:schemeClr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ru-RU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ru-RU" dirty="0"/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A542E-FC3E-450E-9732-E4DA99B10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467" y="4043983"/>
            <a:ext cx="6484936" cy="1354153"/>
          </a:xfrm>
        </p:spPr>
        <p:txBody>
          <a:bodyPr/>
          <a:lstStyle>
            <a:lvl1pPr>
              <a:lnSpc>
                <a:spcPts val="36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 большим количеством текста в несколько строк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88DD98C-1A12-4C77-98E5-B225323E09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6467" y="5802484"/>
            <a:ext cx="5259821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CE61F6F-6ACE-4BD7-94EF-48551D558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6467" y="5503759"/>
            <a:ext cx="525982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2"/>
                </a:solidFill>
                <a:latin typeface="Euclid Circular A Light" panose="020B0304000000000000" pitchFamily="34" charset="-52"/>
                <a:ea typeface="Euclid Circular A Light" panose="020B0304000000000000" pitchFamily="34" charset="-52"/>
                <a:cs typeface="+mn-cs"/>
              </a:defRPr>
            </a:lvl2pPr>
            <a:lvl3pPr marL="9144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5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5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0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10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50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32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Relationship Id="rId30" Type="http://schemas.openxmlformats.org/officeDocument/2006/relationships/slideLayout" Target="../slideLayouts/slideLayout159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1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6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5.xml"/><Relationship Id="rId9" Type="http://schemas.openxmlformats.org/officeDocument/2006/relationships/image" Target="../media/image1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0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97" r:id="rId2"/>
    <p:sldLayoutId id="2147483670" r:id="rId3"/>
    <p:sldLayoutId id="2147483654" r:id="rId4"/>
    <p:sldLayoutId id="2147483655" r:id="rId5"/>
    <p:sldLayoutId id="2147483782" r:id="rId6"/>
    <p:sldLayoutId id="2147483656" r:id="rId7"/>
    <p:sldLayoutId id="2147483657" r:id="rId8"/>
    <p:sldLayoutId id="2147483659" r:id="rId9"/>
    <p:sldLayoutId id="2147483791" r:id="rId10"/>
    <p:sldLayoutId id="214748364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1" r:id="rId19"/>
    <p:sldLayoutId id="2147483666" r:id="rId20"/>
    <p:sldLayoutId id="2147483668" r:id="rId21"/>
    <p:sldLayoutId id="2147483667" r:id="rId22"/>
    <p:sldLayoutId id="2147483783" r:id="rId23"/>
    <p:sldLayoutId id="2147483784" r:id="rId24"/>
    <p:sldLayoutId id="2147483652" r:id="rId25"/>
    <p:sldLayoutId id="2147483786" r:id="rId26"/>
    <p:sldLayoutId id="2147483798" r:id="rId27"/>
    <p:sldLayoutId id="2147483787" r:id="rId28"/>
    <p:sldLayoutId id="2147483788" r:id="rId29"/>
    <p:sldLayoutId id="2147483789" r:id="rId30"/>
    <p:sldLayoutId id="2147483790" r:id="rId31"/>
    <p:sldLayoutId id="2147483785" r:id="rId32"/>
    <p:sldLayoutId id="2147483966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799" r:id="rId27"/>
    <p:sldLayoutId id="2147483862" r:id="rId28"/>
    <p:sldLayoutId id="2147483863" r:id="rId29"/>
    <p:sldLayoutId id="2147483864" r:id="rId30"/>
    <p:sldLayoutId id="2147483865" r:id="rId31"/>
    <p:sldLayoutId id="2147483866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4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963" r:id="rId27"/>
    <p:sldLayoutId id="2147483894" r:id="rId28"/>
    <p:sldLayoutId id="2147483895" r:id="rId29"/>
    <p:sldLayoutId id="2147483896" r:id="rId30"/>
    <p:sldLayoutId id="2147483897" r:id="rId31"/>
    <p:sldLayoutId id="2147483898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  <p:sldLayoutId id="2147483925" r:id="rId26"/>
    <p:sldLayoutId id="2147483964" r:id="rId27"/>
    <p:sldLayoutId id="2147483926" r:id="rId28"/>
    <p:sldLayoutId id="2147483927" r:id="rId29"/>
    <p:sldLayoutId id="2147483928" r:id="rId30"/>
    <p:sldLayoutId id="2147483929" r:id="rId31"/>
    <p:sldLayoutId id="2147483930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94C8D-D735-4ACD-99AD-CE38B34642D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932106" y="311312"/>
            <a:ext cx="1176000" cy="3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5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  <p:sldLayoutId id="2147483957" r:id="rId26"/>
    <p:sldLayoutId id="2147483965" r:id="rId27"/>
    <p:sldLayoutId id="2147483958" r:id="rId28"/>
    <p:sldLayoutId id="2147483959" r:id="rId29"/>
    <p:sldLayoutId id="2147483960" r:id="rId30"/>
    <p:sldLayoutId id="2147483961" r:id="rId31"/>
    <p:sldLayoutId id="2147483962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9C9BD-21E9-449D-AC34-AE646E1C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0209"/>
            <a:ext cx="843184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headline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02ED60-1E16-4472-862A-F4BCE8A240EB}"/>
              </a:ext>
            </a:extLst>
          </p:cNvPr>
          <p:cNvCxnSpPr>
            <a:cxnSpLocks/>
          </p:cNvCxnSpPr>
          <p:nvPr userDrawn="1"/>
        </p:nvCxnSpPr>
        <p:spPr>
          <a:xfrm>
            <a:off x="658813" y="6697548"/>
            <a:ext cx="354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1ADE5-6B1A-42B3-AC44-51DD66BC5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" y="6620603"/>
            <a:ext cx="457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AA8A74-8566-41AB-BE36-77E5736D8C67}" type="slidenum">
              <a:rPr lang="ru-RU" smtClean="0"/>
              <a:pPr/>
              <a:t>‹#›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20EF02-168D-4373-8E99-1B778954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34487" y="311312"/>
            <a:ext cx="1060704" cy="3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8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0" r:id="rId2"/>
    <p:sldLayoutId id="2147483811" r:id="rId3"/>
    <p:sldLayoutId id="2147483814" r:id="rId4"/>
    <p:sldLayoutId id="2147483815" r:id="rId5"/>
    <p:sldLayoutId id="214748383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699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sv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sv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svg"/><Relationship Id="rId5" Type="http://schemas.openxmlformats.org/officeDocument/2006/relationships/image" Target="../media/image26.svg"/><Relationship Id="rId15" Type="http://schemas.openxmlformats.org/officeDocument/2006/relationships/image" Target="../media/image36.png"/><Relationship Id="rId23" Type="http://schemas.openxmlformats.org/officeDocument/2006/relationships/image" Target="../media/image44.jpe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svg"/><Relationship Id="rId8" Type="http://schemas.openxmlformats.org/officeDocument/2006/relationships/image" Target="../media/image29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12" Type="http://schemas.openxmlformats.org/officeDocument/2006/relationships/image" Target="../media/image69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11" Type="http://schemas.openxmlformats.org/officeDocument/2006/relationships/image" Target="../media/image68.jpg"/><Relationship Id="rId5" Type="http://schemas.openxmlformats.org/officeDocument/2006/relationships/image" Target="../media/image63.jpg"/><Relationship Id="rId10" Type="http://schemas.openxmlformats.org/officeDocument/2006/relationships/image" Target="../media/image67.jpg"/><Relationship Id="rId4" Type="http://schemas.openxmlformats.org/officeDocument/2006/relationships/image" Target="../media/image62.png"/><Relationship Id="rId9" Type="http://schemas.openxmlformats.org/officeDocument/2006/relationships/hyperlink" Target="https://www.efmdglobal.org/ace-members/school-of-management-harbin-institute-of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A group of people posing for a photo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D00866C2-917D-4B62-86F5-AB0DC39136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0F9B2-6558-4A6E-B52B-009662C972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" name="Рамка 29">
            <a:extLst>
              <a:ext uri="{FF2B5EF4-FFF2-40B4-BE49-F238E27FC236}">
                <a16:creationId xmlns:a16="http://schemas.microsoft.com/office/drawing/2014/main" id="{38D81B33-7FFF-4B44-93C8-958861F6B1B2}"/>
              </a:ext>
            </a:extLst>
          </p:cNvPr>
          <p:cNvSpPr/>
          <p:nvPr/>
        </p:nvSpPr>
        <p:spPr>
          <a:xfrm>
            <a:off x="190500" y="171450"/>
            <a:ext cx="11811000" cy="6515100"/>
          </a:xfrm>
          <a:prstGeom prst="frame">
            <a:avLst>
              <a:gd name="adj1" fmla="val 944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  <a:sym typeface="Arial"/>
            </a:endParaRPr>
          </a:p>
        </p:txBody>
      </p:sp>
      <p:cxnSp>
        <p:nvCxnSpPr>
          <p:cNvPr id="23" name="Прямая соединительная линия 30">
            <a:extLst>
              <a:ext uri="{FF2B5EF4-FFF2-40B4-BE49-F238E27FC236}">
                <a16:creationId xmlns:a16="http://schemas.microsoft.com/office/drawing/2014/main" id="{9AA89EF9-E81C-41D7-97CF-8EE1EACA052A}"/>
              </a:ext>
            </a:extLst>
          </p:cNvPr>
          <p:cNvCxnSpPr>
            <a:cxnSpLocks/>
          </p:cNvCxnSpPr>
          <p:nvPr/>
        </p:nvCxnSpPr>
        <p:spPr>
          <a:xfrm>
            <a:off x="914400" y="3146306"/>
            <a:ext cx="0" cy="182336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82">
            <a:extLst>
              <a:ext uri="{FF2B5EF4-FFF2-40B4-BE49-F238E27FC236}">
                <a16:creationId xmlns:a16="http://schemas.microsoft.com/office/drawing/2014/main" id="{E0A2CC61-AEBD-419C-AD51-C88AC1972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3520" b="35217"/>
          <a:stretch/>
        </p:blipFill>
        <p:spPr>
          <a:xfrm>
            <a:off x="8278116" y="2293257"/>
            <a:ext cx="3913884" cy="405198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95814" y="391294"/>
            <a:ext cx="1679405" cy="638987"/>
            <a:chOff x="795814" y="391294"/>
            <a:chExt cx="1679405" cy="63898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95814" y="391294"/>
              <a:ext cx="1679405" cy="638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814" y="422968"/>
              <a:ext cx="1222205" cy="54555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498F0F-01F9-E641-91F9-3777B19F94DE}"/>
              </a:ext>
            </a:extLst>
          </p:cNvPr>
          <p:cNvSpPr txBox="1"/>
          <p:nvPr/>
        </p:nvSpPr>
        <p:spPr>
          <a:xfrm>
            <a:off x="1104901" y="2665965"/>
            <a:ext cx="8083730" cy="218521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endParaRPr lang="ru-RU" sz="2400" b="1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ru-RU" sz="24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Высшая школа менеджмента СПбГУ: </a:t>
            </a:r>
          </a:p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ru-RU" sz="24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флагманские программы МВА/ЕМВА </a:t>
            </a:r>
          </a:p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ru-RU" sz="24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в современных условиях </a:t>
            </a:r>
          </a:p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ru-RU" sz="24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br>
              <a:rPr lang="ru-RU" sz="24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февраль 2024</a:t>
            </a:r>
          </a:p>
        </p:txBody>
      </p:sp>
    </p:spTree>
    <p:extLst>
      <p:ext uri="{BB962C8B-B14F-4D97-AF65-F5344CB8AC3E}">
        <p14:creationId xmlns:p14="http://schemas.microsoft.com/office/powerpoint/2010/main" val="58867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AC25AC40-BC33-55F9-46F7-F5B914994A94}"/>
              </a:ext>
            </a:extLst>
          </p:cNvPr>
          <p:cNvSpPr/>
          <p:nvPr/>
        </p:nvSpPr>
        <p:spPr>
          <a:xfrm>
            <a:off x="9574907" y="122769"/>
            <a:ext cx="2223090" cy="635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16" y="-2931"/>
            <a:ext cx="12185650" cy="6851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431" y="-206375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400" y="4737100"/>
            <a:ext cx="3194190" cy="170833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29000" y="5238750"/>
            <a:ext cx="177800" cy="571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632950" y="1282700"/>
            <a:ext cx="177800" cy="571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144000" y="1625600"/>
            <a:ext cx="177800" cy="571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956800" y="1625600"/>
            <a:ext cx="177800" cy="571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682750" y="5041900"/>
            <a:ext cx="704850" cy="222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75002" y="5714475"/>
            <a:ext cx="205366" cy="459629"/>
          </a:xfrm>
          <a:prstGeom prst="rect">
            <a:avLst/>
          </a:prstGeom>
        </p:spPr>
      </p:pic>
      <p:pic>
        <p:nvPicPr>
          <p:cNvPr id="80" name="Image 2">
            <a:extLst>
              <a:ext uri="{FF2B5EF4-FFF2-40B4-BE49-F238E27FC236}">
                <a16:creationId xmlns:a16="http://schemas.microsoft.com/office/drawing/2014/main" id="{166A9C3D-B539-43C8-B666-1B1D1B279F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24790" y="9281"/>
            <a:ext cx="7399523" cy="6815683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674248" y="4419600"/>
            <a:ext cx="2187157" cy="2171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90535" y="5031966"/>
            <a:ext cx="1007842" cy="284471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0483850" y="5054600"/>
            <a:ext cx="1227078" cy="1231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49800" y="5226050"/>
            <a:ext cx="177800" cy="571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644900" y="5702300"/>
            <a:ext cx="177800" cy="571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83350" y="5670550"/>
            <a:ext cx="177800" cy="571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3072593" y="4951578"/>
            <a:ext cx="933406" cy="445806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657600" y="6197600"/>
            <a:ext cx="177800" cy="5715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64300" y="6102350"/>
            <a:ext cx="177800" cy="5715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7148994" y="5038528"/>
            <a:ext cx="578764" cy="324108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9574907" y="1066173"/>
            <a:ext cx="1212850" cy="106045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8973210" y="4138781"/>
            <a:ext cx="2386177" cy="355947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92850" y="5213350"/>
            <a:ext cx="177800" cy="57150"/>
          </a:xfrm>
          <a:prstGeom prst="rect">
            <a:avLst/>
          </a:prstGeom>
        </p:spPr>
      </p:pic>
      <p:sp>
        <p:nvSpPr>
          <p:cNvPr id="40" name="Text 0"/>
          <p:cNvSpPr/>
          <p:nvPr/>
        </p:nvSpPr>
        <p:spPr>
          <a:xfrm>
            <a:off x="577850" y="425450"/>
            <a:ext cx="784225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74"/>
              </a:lnSpc>
            </a:pPr>
            <a:r>
              <a:rPr lang="en-US" sz="1956" spc="39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ВШМ СПБГУ СОСТОЯЛАСЬ КАК УСПЕШНАЯ </a:t>
            </a:r>
            <a:r>
              <a:rPr lang="en-US" sz="1956" spc="39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УНИВЕРСИТЕТСКАЯ БИЗНЕС-ШКОЛА В РОССИИ И В МИРЕ</a:t>
            </a:r>
            <a:endParaRPr lang="en-US" sz="1956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56200" y="5689600"/>
            <a:ext cx="177800" cy="57150"/>
          </a:xfrm>
          <a:prstGeom prst="rect">
            <a:avLst/>
          </a:prstGeom>
        </p:spPr>
      </p:pic>
      <p:sp>
        <p:nvSpPr>
          <p:cNvPr id="43" name="Text 3"/>
          <p:cNvSpPr/>
          <p:nvPr/>
        </p:nvSpPr>
        <p:spPr>
          <a:xfrm>
            <a:off x="577850" y="1301750"/>
            <a:ext cx="908050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35"/>
              </a:lnSpc>
            </a:pPr>
            <a:r>
              <a:rPr lang="en-US" sz="1926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9 500+</a:t>
            </a:r>
            <a:endParaRPr lang="en-US" sz="1926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44" name="Text 4"/>
          <p:cNvSpPr/>
          <p:nvPr/>
        </p:nvSpPr>
        <p:spPr>
          <a:xfrm>
            <a:off x="577850" y="1637184"/>
            <a:ext cx="164673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29"/>
              </a:lnSpc>
            </a:pPr>
            <a:r>
              <a:rPr lang="en-US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Насчитывает сообщество выпускников, начиная с 1997</a:t>
            </a:r>
            <a:endParaRPr lang="en-US" sz="814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0E6744-567B-4B45-ADAF-75CF44030FD6}"/>
              </a:ext>
            </a:extLst>
          </p:cNvPr>
          <p:cNvGrpSpPr/>
          <p:nvPr/>
        </p:nvGrpSpPr>
        <p:grpSpPr>
          <a:xfrm>
            <a:off x="2785717" y="1301750"/>
            <a:ext cx="1696384" cy="565150"/>
            <a:chOff x="3990974" y="1952625"/>
            <a:chExt cx="2544575" cy="847725"/>
          </a:xfrm>
        </p:grpSpPr>
        <p:sp>
          <p:nvSpPr>
            <p:cNvPr id="45" name="Text 5"/>
            <p:cNvSpPr/>
            <p:nvPr/>
          </p:nvSpPr>
          <p:spPr>
            <a:xfrm>
              <a:off x="3990974" y="1952625"/>
              <a:ext cx="1574524" cy="22949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435"/>
                </a:lnSpc>
              </a:pPr>
              <a:r>
                <a:rPr lang="ru-RU" sz="1926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</a:rPr>
                <a:t>1 400</a:t>
              </a:r>
              <a:endParaRPr lang="en-US" sz="1926" dirty="0">
                <a:latin typeface="Inter ExtraBold" panose="02000503000000020004" pitchFamily="2" charset="0"/>
                <a:ea typeface="Inter ExtraBold" panose="02000503000000020004" pitchFamily="2" charset="0"/>
              </a:endParaRPr>
            </a:p>
          </p:txBody>
        </p:sp>
        <p:sp>
          <p:nvSpPr>
            <p:cNvPr id="46" name="Text 6"/>
            <p:cNvSpPr/>
            <p:nvPr/>
          </p:nvSpPr>
          <p:spPr>
            <a:xfrm>
              <a:off x="3990975" y="2455776"/>
              <a:ext cx="2544574" cy="34457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029"/>
                </a:lnSpc>
              </a:pP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Студентов</a:t>
              </a:r>
              <a:br>
                <a:rPr lang="ru-RU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</a:b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учатся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 в ВШМ СПбГУ ежегодно</a:t>
              </a:r>
              <a:endParaRPr lang="en-US" sz="814" dirty="0"/>
            </a:p>
          </p:txBody>
        </p:sp>
      </p:grpSp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37150" y="6159500"/>
            <a:ext cx="177800" cy="57150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A17E50B-5180-4179-BB67-D464143046AA}"/>
              </a:ext>
            </a:extLst>
          </p:cNvPr>
          <p:cNvGrpSpPr/>
          <p:nvPr/>
        </p:nvGrpSpPr>
        <p:grpSpPr>
          <a:xfrm>
            <a:off x="584200" y="2108200"/>
            <a:ext cx="1289050" cy="603250"/>
            <a:chOff x="876300" y="3162300"/>
            <a:chExt cx="1933575" cy="904875"/>
          </a:xfrm>
        </p:grpSpPr>
        <p:sp>
          <p:nvSpPr>
            <p:cNvPr id="47" name="Text 7"/>
            <p:cNvSpPr/>
            <p:nvPr/>
          </p:nvSpPr>
          <p:spPr>
            <a:xfrm>
              <a:off x="876300" y="3162300"/>
              <a:ext cx="1038225" cy="4667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435"/>
                </a:lnSpc>
              </a:pPr>
              <a:r>
                <a:rPr lang="en-US" sz="1926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  <a:cs typeface="Inter Extra Bold" pitchFamily="34" charset="-120"/>
                </a:rPr>
                <a:t>300+</a:t>
              </a:r>
              <a:endParaRPr lang="en-US" sz="1926" dirty="0">
                <a:latin typeface="Inter ExtraBold" panose="02000503000000020004" pitchFamily="2" charset="0"/>
                <a:ea typeface="Inter ExtraBold" panose="02000503000000020004" pitchFamily="2" charset="0"/>
              </a:endParaRPr>
            </a:p>
          </p:txBody>
        </p:sp>
        <p:sp>
          <p:nvSpPr>
            <p:cNvPr id="48" name="Text 8"/>
            <p:cNvSpPr/>
            <p:nvPr/>
          </p:nvSpPr>
          <p:spPr>
            <a:xfrm>
              <a:off x="876300" y="3667125"/>
              <a:ext cx="1933575" cy="4000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029"/>
                </a:lnSpc>
              </a:pP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Корпоративных партнёров</a:t>
              </a:r>
              <a:endParaRPr lang="en-US" sz="814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D6212E5-BBA8-4ACA-9044-D975A0FFBBF8}"/>
              </a:ext>
            </a:extLst>
          </p:cNvPr>
          <p:cNvGrpSpPr/>
          <p:nvPr/>
        </p:nvGrpSpPr>
        <p:grpSpPr>
          <a:xfrm>
            <a:off x="2785717" y="3056607"/>
            <a:ext cx="2324101" cy="736600"/>
            <a:chOff x="3995372" y="3162300"/>
            <a:chExt cx="3486151" cy="1104900"/>
          </a:xfrm>
        </p:grpSpPr>
        <p:sp>
          <p:nvSpPr>
            <p:cNvPr id="49" name="Text 9"/>
            <p:cNvSpPr/>
            <p:nvPr/>
          </p:nvSpPr>
          <p:spPr>
            <a:xfrm>
              <a:off x="3995372" y="3162300"/>
              <a:ext cx="748193" cy="4667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435"/>
                </a:lnSpc>
              </a:pPr>
              <a:r>
                <a:rPr lang="ru-RU" sz="1926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</a:rPr>
                <a:t>24</a:t>
              </a:r>
              <a:endParaRPr lang="en-US" sz="1926" dirty="0">
                <a:latin typeface="Inter ExtraBold" panose="02000503000000020004" pitchFamily="2" charset="0"/>
                <a:ea typeface="Inter ExtraBold" panose="02000503000000020004" pitchFamily="2" charset="0"/>
              </a:endParaRPr>
            </a:p>
          </p:txBody>
        </p:sp>
        <p:sp>
          <p:nvSpPr>
            <p:cNvPr id="50" name="Text 10"/>
            <p:cNvSpPr/>
            <p:nvPr/>
          </p:nvSpPr>
          <p:spPr>
            <a:xfrm>
              <a:off x="3995373" y="3667125"/>
              <a:ext cx="3486150" cy="6000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029"/>
                </a:lnSpc>
              </a:pP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Перспективных </a:t>
              </a: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зарубежных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 </a:t>
              </a: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академических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 партнера из КНР, </a:t>
              </a:r>
              <a:r>
                <a:rPr lang="ru-RU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ОАЭ, ЮАР, Марокко, </a:t>
              </a: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Та</a:t>
              </a:r>
              <a:r>
                <a:rPr lang="ru-RU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и</a:t>
              </a: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ланда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, </a:t>
              </a: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Бразилии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, </a:t>
              </a:r>
              <a:r>
                <a:rPr lang="ru-RU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Мексики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 и стран СНГ</a:t>
              </a:r>
              <a:endParaRPr lang="en-US" sz="814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96F2D3-67D7-46F3-8A8F-76C9E783AAFA}"/>
              </a:ext>
            </a:extLst>
          </p:cNvPr>
          <p:cNvGrpSpPr/>
          <p:nvPr/>
        </p:nvGrpSpPr>
        <p:grpSpPr>
          <a:xfrm>
            <a:off x="5212140" y="2058190"/>
            <a:ext cx="1352550" cy="736600"/>
            <a:chOff x="2952750" y="3162300"/>
            <a:chExt cx="2028825" cy="1104900"/>
          </a:xfrm>
        </p:grpSpPr>
        <p:sp>
          <p:nvSpPr>
            <p:cNvPr id="51" name="Text 11"/>
            <p:cNvSpPr/>
            <p:nvPr/>
          </p:nvSpPr>
          <p:spPr>
            <a:xfrm>
              <a:off x="2952750" y="3162300"/>
              <a:ext cx="447675" cy="4667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435"/>
                </a:lnSpc>
              </a:pPr>
              <a:r>
                <a:rPr lang="en-US" sz="1926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  <a:cs typeface="Inter Extra Bold" pitchFamily="34" charset="-120"/>
                </a:rPr>
                <a:t>15</a:t>
              </a:r>
              <a:endParaRPr lang="en-US" sz="1926" dirty="0">
                <a:latin typeface="Inter ExtraBold" panose="02000503000000020004" pitchFamily="2" charset="0"/>
                <a:ea typeface="Inter ExtraBold" panose="02000503000000020004" pitchFamily="2" charset="0"/>
              </a:endParaRPr>
            </a:p>
          </p:txBody>
        </p:sp>
        <p:sp>
          <p:nvSpPr>
            <p:cNvPr id="52" name="Text 12"/>
            <p:cNvSpPr/>
            <p:nvPr/>
          </p:nvSpPr>
          <p:spPr>
            <a:xfrm>
              <a:off x="2952750" y="3667125"/>
              <a:ext cx="2028825" cy="6000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029"/>
                </a:lnSpc>
              </a:pP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Компаний и организаций в Попечительском совете ВШМ СПбГУ</a:t>
              </a:r>
              <a:endParaRPr lang="en-US" sz="814" dirty="0"/>
            </a:p>
          </p:txBody>
        </p:sp>
      </p:grpSp>
      <p:sp>
        <p:nvSpPr>
          <p:cNvPr id="53" name="Text 13"/>
          <p:cNvSpPr/>
          <p:nvPr/>
        </p:nvSpPr>
        <p:spPr>
          <a:xfrm>
            <a:off x="577849" y="3067050"/>
            <a:ext cx="1418731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35"/>
              </a:lnSpc>
            </a:pPr>
            <a:r>
              <a:rPr lang="ru-RU" sz="1926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27</a:t>
            </a:r>
            <a:r>
              <a:rPr lang="en-US" sz="1926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/3</a:t>
            </a:r>
            <a:endParaRPr lang="en-US" sz="1926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292850" y="5238750"/>
            <a:ext cx="177800" cy="57150"/>
          </a:xfrm>
          <a:prstGeom prst="rect">
            <a:avLst/>
          </a:prstGeom>
        </p:spPr>
      </p:pic>
      <p:sp>
        <p:nvSpPr>
          <p:cNvPr id="54" name="Text 14"/>
          <p:cNvSpPr/>
          <p:nvPr/>
        </p:nvSpPr>
        <p:spPr>
          <a:xfrm>
            <a:off x="577849" y="3441699"/>
            <a:ext cx="2170519" cy="666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29"/>
              </a:lnSpc>
            </a:pPr>
            <a:r>
              <a:rPr lang="en-US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27 </a:t>
            </a:r>
            <a:r>
              <a:rPr lang="ru-RU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з</a:t>
            </a:r>
            <a:r>
              <a:rPr lang="en-US" sz="814" dirty="0" err="1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арубежных</a:t>
            </a:r>
            <a:r>
              <a:rPr lang="en-US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университетов </a:t>
            </a:r>
            <a:r>
              <a:rPr lang="en-US" sz="814" dirty="0" err="1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из</a:t>
            </a:r>
            <a:r>
              <a:rPr lang="en-US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1</a:t>
            </a:r>
            <a:r>
              <a:rPr lang="ru-RU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7</a:t>
            </a:r>
            <a:r>
              <a:rPr lang="en-US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814" dirty="0" err="1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стран</a:t>
            </a:r>
            <a:r>
              <a:rPr lang="en-US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814" dirty="0" err="1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предоставля</a:t>
            </a:r>
            <a:r>
              <a:rPr lang="ru-RU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ют</a:t>
            </a:r>
            <a:r>
              <a:rPr lang="en-US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места студентам ВШМ СПбГУ для обучения по </a:t>
            </a:r>
            <a:r>
              <a:rPr lang="en-US" sz="814" dirty="0" err="1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обмену</a:t>
            </a:r>
            <a:endParaRPr lang="ru-RU" sz="814" dirty="0">
              <a:solidFill>
                <a:srgbClr val="222222"/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  <a:p>
            <a:pPr>
              <a:lnSpc>
                <a:spcPts val="1029"/>
              </a:lnSpc>
            </a:pPr>
            <a:r>
              <a:rPr lang="ru-RU" sz="814" dirty="0">
                <a:solidFill>
                  <a:srgbClr val="222222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3 – новых партнера в 2023 г.</a:t>
            </a:r>
            <a:endParaRPr lang="en-US" sz="814" dirty="0">
              <a:solidFill>
                <a:srgbClr val="222222"/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  <a:p>
            <a:pPr>
              <a:lnSpc>
                <a:spcPts val="1029"/>
              </a:lnSpc>
            </a:pPr>
            <a:endParaRPr lang="en-US" sz="814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CFF61A7-1CEC-417B-B3BF-66B9851299CC}"/>
              </a:ext>
            </a:extLst>
          </p:cNvPr>
          <p:cNvGrpSpPr/>
          <p:nvPr/>
        </p:nvGrpSpPr>
        <p:grpSpPr>
          <a:xfrm>
            <a:off x="2776316" y="2088594"/>
            <a:ext cx="2139241" cy="880641"/>
            <a:chOff x="3960220" y="4600575"/>
            <a:chExt cx="4867440" cy="622592"/>
          </a:xfrm>
        </p:grpSpPr>
        <p:sp>
          <p:nvSpPr>
            <p:cNvPr id="55" name="Text 15"/>
            <p:cNvSpPr/>
            <p:nvPr/>
          </p:nvSpPr>
          <p:spPr>
            <a:xfrm>
              <a:off x="3990974" y="4600575"/>
              <a:ext cx="2435684" cy="41999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435"/>
                </a:lnSpc>
              </a:pPr>
              <a:r>
                <a:rPr lang="ru-RU" sz="1926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  <a:cs typeface="Inter Extra Bold" pitchFamily="34" charset="-120"/>
                </a:rPr>
                <a:t>73</a:t>
              </a:r>
              <a:r>
                <a:rPr lang="en-US" sz="1926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  <a:cs typeface="Inter Extra Bold" pitchFamily="34" charset="-120"/>
                </a:rPr>
                <a:t>/</a:t>
              </a:r>
              <a:r>
                <a:rPr lang="ru-RU" sz="1926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  <a:cs typeface="Inter Extra Bold" pitchFamily="34" charset="-120"/>
                </a:rPr>
                <a:t>3</a:t>
              </a:r>
              <a:endParaRPr lang="en-US" sz="1926" dirty="0">
                <a:latin typeface="Inter ExtraBold" panose="02000503000000020004" pitchFamily="2" charset="0"/>
                <a:ea typeface="Inter ExtraBold" panose="02000503000000020004" pitchFamily="2" charset="0"/>
              </a:endParaRPr>
            </a:p>
          </p:txBody>
        </p:sp>
        <p:sp>
          <p:nvSpPr>
            <p:cNvPr id="56" name="Text 16"/>
            <p:cNvSpPr/>
            <p:nvPr/>
          </p:nvSpPr>
          <p:spPr>
            <a:xfrm>
              <a:off x="3960220" y="4803177"/>
              <a:ext cx="4867440" cy="4199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029"/>
                </a:lnSpc>
              </a:pPr>
              <a:r>
                <a:rPr lang="ru-RU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73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 — </a:t>
              </a: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зарубежных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 </a:t>
              </a: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академических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 </a:t>
              </a:r>
              <a:r>
                <a:rPr lang="en-US" sz="814" dirty="0" err="1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партнер</a:t>
              </a:r>
              <a:r>
                <a:rPr lang="ru-RU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а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​
</a:t>
              </a:r>
              <a:r>
                <a:rPr lang="ru-RU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</a:rPr>
                <a:t>3 </a:t>
              </a:r>
              <a:r>
                <a:rPr lang="en-US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—</a:t>
              </a:r>
              <a:r>
                <a:rPr lang="ru-RU" sz="814" dirty="0">
                  <a:solidFill>
                    <a:srgbClr val="222222"/>
                  </a:solidFill>
                  <a:latin typeface="Inter Regular" pitchFamily="34" charset="0"/>
                  <a:ea typeface="Inter Regular" pitchFamily="34" charset="-122"/>
                  <a:cs typeface="Inter Regular" pitchFamily="34" charset="-120"/>
                </a:rPr>
                <a:t>  с тремя партнерами в разработке программы магистратуры в формате «Два диплома» для реализации с 2024 г.</a:t>
              </a:r>
              <a:endParaRPr lang="en-US" sz="814" i="1" dirty="0"/>
            </a:p>
          </p:txBody>
        </p:sp>
      </p:grpSp>
      <p:sp>
        <p:nvSpPr>
          <p:cNvPr id="58" name="Text 18"/>
          <p:cNvSpPr/>
          <p:nvPr/>
        </p:nvSpPr>
        <p:spPr>
          <a:xfrm>
            <a:off x="1707919" y="5829300"/>
            <a:ext cx="922071" cy="322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02"/>
              </a:lnSpc>
            </a:pPr>
            <a:r>
              <a:rPr lang="en-US" sz="800" b="1" dirty="0">
                <a:solidFill>
                  <a:schemeClr val="accent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 Regular" pitchFamily="34" charset="-120"/>
              </a:rPr>
              <a:t>HR Award «Хрустальная пирамида – 2023»</a:t>
            </a:r>
            <a:endParaRPr lang="en-US" sz="800" b="1" dirty="0">
              <a:solidFill>
                <a:schemeClr val="accent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sp>
        <p:nvSpPr>
          <p:cNvPr id="59" name="Text 19"/>
          <p:cNvSpPr/>
          <p:nvPr/>
        </p:nvSpPr>
        <p:spPr>
          <a:xfrm>
            <a:off x="911055" y="5910569"/>
            <a:ext cx="766067" cy="414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02"/>
              </a:lnSpc>
            </a:pPr>
            <a:r>
              <a:rPr lang="en-US" sz="1000" dirty="0">
                <a:solidFill>
                  <a:schemeClr val="tx2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 Black" pitchFamily="34" charset="-120"/>
              </a:rPr>
              <a:t>Гран-при</a:t>
            </a:r>
            <a:endParaRPr lang="en-US" sz="1000" dirty="0">
              <a:solidFill>
                <a:schemeClr val="tx2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sp>
        <p:nvSpPr>
          <p:cNvPr id="62" name="Text 22"/>
          <p:cNvSpPr/>
          <p:nvPr/>
        </p:nvSpPr>
        <p:spPr>
          <a:xfrm>
            <a:off x="577850" y="5457654"/>
            <a:ext cx="2222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8"/>
              </a:lnSpc>
            </a:pPr>
            <a:r>
              <a:rPr lang="en-US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10</a:t>
            </a:r>
            <a:endParaRPr lang="en-US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63" name="Text 23"/>
          <p:cNvSpPr/>
          <p:nvPr/>
        </p:nvSpPr>
        <p:spPr>
          <a:xfrm>
            <a:off x="1686119" y="5457654"/>
            <a:ext cx="1016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8"/>
              </a:lnSpc>
            </a:pPr>
            <a:r>
              <a:rPr lang="en-US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1</a:t>
            </a:r>
            <a:endParaRPr lang="en-US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64" name="Text 24"/>
          <p:cNvSpPr/>
          <p:nvPr/>
        </p:nvSpPr>
        <p:spPr>
          <a:xfrm>
            <a:off x="1670050" y="5041900"/>
            <a:ext cx="1333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8"/>
              </a:lnSpc>
            </a:pPr>
            <a:r>
              <a:rPr lang="en-US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3</a:t>
            </a:r>
            <a:endParaRPr lang="en-US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65" name="Text 25"/>
          <p:cNvSpPr/>
          <p:nvPr/>
        </p:nvSpPr>
        <p:spPr>
          <a:xfrm>
            <a:off x="577850" y="5041900"/>
            <a:ext cx="127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8"/>
              </a:lnSpc>
            </a:pPr>
            <a:r>
              <a:rPr lang="en-US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2</a:t>
            </a:r>
            <a:endParaRPr lang="en-US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5210989-25A6-425F-A030-78F292D5CBE1}"/>
              </a:ext>
            </a:extLst>
          </p:cNvPr>
          <p:cNvGrpSpPr/>
          <p:nvPr/>
        </p:nvGrpSpPr>
        <p:grpSpPr>
          <a:xfrm>
            <a:off x="4409507" y="5424958"/>
            <a:ext cx="2452459" cy="677392"/>
            <a:chOff x="7688699" y="8108862"/>
            <a:chExt cx="3678688" cy="1016088"/>
          </a:xfrm>
        </p:grpSpPr>
        <p:pic>
          <p:nvPicPr>
            <p:cNvPr id="22" name="Image 20" descr="preencoded.png"/>
            <p:cNvPicPr>
              <a:picLocks noChangeAspect="1"/>
            </p:cNvPicPr>
            <p:nvPr/>
          </p:nvPicPr>
          <p:blipFill>
            <a:blip r:embed="rId26"/>
            <a:srcRect/>
            <a:stretch/>
          </p:blipFill>
          <p:spPr>
            <a:xfrm>
              <a:off x="9843387" y="8108862"/>
              <a:ext cx="1524000" cy="438150"/>
            </a:xfrm>
            <a:prstGeom prst="rect">
              <a:avLst/>
            </a:prstGeom>
          </p:spPr>
        </p:pic>
        <p:sp>
          <p:nvSpPr>
            <p:cNvPr id="67" name="Text 27"/>
            <p:cNvSpPr/>
            <p:nvPr/>
          </p:nvSpPr>
          <p:spPr>
            <a:xfrm>
              <a:off x="7688699" y="8791575"/>
              <a:ext cx="352425" cy="3333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728"/>
                </a:lnSpc>
              </a:pPr>
              <a:r>
                <a:rPr lang="en-US" sz="1000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  <a:cs typeface="Inter Extra Bold" pitchFamily="34" charset="-120"/>
                </a:rPr>
                <a:t>79</a:t>
              </a:r>
              <a:endParaRPr lang="en-US" sz="1000" dirty="0">
                <a:latin typeface="Inter ExtraBold" panose="02000503000000020004" pitchFamily="2" charset="0"/>
                <a:ea typeface="Inter ExtraBold" panose="02000503000000020004" pitchFamily="2" charset="0"/>
              </a:endParaRPr>
            </a:p>
          </p:txBody>
        </p:sp>
      </p:grpSp>
      <p:sp>
        <p:nvSpPr>
          <p:cNvPr id="70" name="Text 30"/>
          <p:cNvSpPr/>
          <p:nvPr/>
        </p:nvSpPr>
        <p:spPr>
          <a:xfrm>
            <a:off x="2835566" y="5046646"/>
            <a:ext cx="127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8"/>
              </a:lnSpc>
            </a:pPr>
            <a:r>
              <a:rPr lang="en-US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2</a:t>
            </a:r>
            <a:endParaRPr lang="en-US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65CB51E-E828-DE23-D37E-CDD1523DBDDA}"/>
              </a:ext>
            </a:extLst>
          </p:cNvPr>
          <p:cNvGrpSpPr/>
          <p:nvPr/>
        </p:nvGrpSpPr>
        <p:grpSpPr>
          <a:xfrm>
            <a:off x="2818286" y="4974110"/>
            <a:ext cx="4050855" cy="1255933"/>
            <a:chOff x="-1169412" y="4841979"/>
            <a:chExt cx="4050855" cy="1255933"/>
          </a:xfrm>
        </p:grpSpPr>
        <p:pic>
          <p:nvPicPr>
            <p:cNvPr id="26" name="Image 24" descr="preencoded.png"/>
            <p:cNvPicPr>
              <a:picLocks noChangeAspect="1"/>
            </p:cNvPicPr>
            <p:nvPr/>
          </p:nvPicPr>
          <p:blipFill>
            <a:blip r:embed="rId27"/>
            <a:srcRect/>
            <a:stretch/>
          </p:blipFill>
          <p:spPr>
            <a:xfrm>
              <a:off x="744150" y="5774062"/>
              <a:ext cx="704850" cy="323850"/>
            </a:xfrm>
            <a:prstGeom prst="rect">
              <a:avLst/>
            </a:prstGeom>
          </p:spPr>
        </p:pic>
        <p:pic>
          <p:nvPicPr>
            <p:cNvPr id="30" name="Image 28" descr="preencoded.png"/>
            <p:cNvPicPr>
              <a:picLocks noChangeAspect="1"/>
            </p:cNvPicPr>
            <p:nvPr/>
          </p:nvPicPr>
          <p:blipFill>
            <a:blip r:embed="rId28"/>
            <a:srcRect/>
            <a:stretch/>
          </p:blipFill>
          <p:spPr>
            <a:xfrm>
              <a:off x="748150" y="5367542"/>
              <a:ext cx="711200" cy="330200"/>
            </a:xfrm>
            <a:prstGeom prst="rect">
              <a:avLst/>
            </a:prstGeom>
          </p:spPr>
        </p:pic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0010DDCB-22E0-4632-B910-B35F67E47C23}"/>
                </a:ext>
              </a:extLst>
            </p:cNvPr>
            <p:cNvGrpSpPr/>
            <p:nvPr/>
          </p:nvGrpSpPr>
          <p:grpSpPr>
            <a:xfrm>
              <a:off x="1549084" y="5740417"/>
              <a:ext cx="989301" cy="222250"/>
              <a:chOff x="3160453" y="8610626"/>
              <a:chExt cx="1483951" cy="333375"/>
            </a:xfrm>
          </p:grpSpPr>
          <p:pic>
            <p:nvPicPr>
              <p:cNvPr id="18" name="Image 16" descr="preencoded.png"/>
              <p:cNvPicPr>
                <a:picLocks noChangeAspect="1"/>
              </p:cNvPicPr>
              <p:nvPr/>
            </p:nvPicPr>
            <p:blipFill>
              <a:blip r:embed="rId29"/>
              <a:srcRect/>
              <a:stretch/>
            </p:blipFill>
            <p:spPr>
              <a:xfrm>
                <a:off x="3615704" y="8625258"/>
                <a:ext cx="1028700" cy="304800"/>
              </a:xfrm>
              <a:prstGeom prst="rect">
                <a:avLst/>
              </a:prstGeom>
            </p:spPr>
          </p:pic>
          <p:sp>
            <p:nvSpPr>
              <p:cNvPr id="60" name="Text 20"/>
              <p:cNvSpPr/>
              <p:nvPr/>
            </p:nvSpPr>
            <p:spPr>
              <a:xfrm>
                <a:off x="3160453" y="8610626"/>
                <a:ext cx="323850" cy="333375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1728"/>
                  </a:lnSpc>
                </a:pPr>
                <a:r>
                  <a:rPr lang="en-US" sz="1000" dirty="0">
                    <a:solidFill>
                      <a:srgbClr val="BE1E2D"/>
                    </a:solidFill>
                    <a:latin typeface="Inter ExtraBold" panose="02000503000000020004" pitchFamily="2" charset="0"/>
                    <a:ea typeface="Inter ExtraBold" panose="02000503000000020004" pitchFamily="2" charset="0"/>
                    <a:cs typeface="Inter Extra Bold" pitchFamily="34" charset="-120"/>
                  </a:rPr>
                  <a:t>21</a:t>
                </a:r>
                <a:endParaRPr lang="en-US" sz="1000" dirty="0">
                  <a:latin typeface="Inter ExtraBold" panose="02000503000000020004" pitchFamily="2" charset="0"/>
                  <a:ea typeface="Inter ExtraBold" panose="02000503000000020004" pitchFamily="2" charset="0"/>
                </a:endParaRPr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F4A57F56-C6A1-448C-A716-C0F49E33F98C}"/>
                </a:ext>
              </a:extLst>
            </p:cNvPr>
            <p:cNvGrpSpPr/>
            <p:nvPr/>
          </p:nvGrpSpPr>
          <p:grpSpPr>
            <a:xfrm>
              <a:off x="1524910" y="4841979"/>
              <a:ext cx="1356533" cy="292100"/>
              <a:chOff x="3168912" y="7262967"/>
              <a:chExt cx="2034800" cy="438150"/>
            </a:xfrm>
          </p:grpSpPr>
          <p:pic>
            <p:nvPicPr>
              <p:cNvPr id="19" name="Image 17" descr="preencoded.png"/>
              <p:cNvPicPr>
                <a:picLocks noChangeAspect="1"/>
              </p:cNvPicPr>
              <p:nvPr/>
            </p:nvPicPr>
            <p:blipFill>
              <a:blip r:embed="rId30"/>
              <a:srcRect/>
              <a:stretch/>
            </p:blipFill>
            <p:spPr>
              <a:xfrm>
                <a:off x="3651137" y="7262967"/>
                <a:ext cx="1552575" cy="438150"/>
              </a:xfrm>
              <a:prstGeom prst="rect">
                <a:avLst/>
              </a:prstGeom>
            </p:spPr>
          </p:pic>
          <p:sp>
            <p:nvSpPr>
              <p:cNvPr id="61" name="Text 21"/>
              <p:cNvSpPr/>
              <p:nvPr/>
            </p:nvSpPr>
            <p:spPr>
              <a:xfrm>
                <a:off x="3168912" y="7318164"/>
                <a:ext cx="381000" cy="333375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1728"/>
                  </a:lnSpc>
                </a:pPr>
                <a:r>
                  <a:rPr lang="en-US" sz="1000" dirty="0">
                    <a:solidFill>
                      <a:srgbClr val="BE1E2D"/>
                    </a:solidFill>
                    <a:latin typeface="Inter ExtraBold" panose="02000503000000020004" pitchFamily="2" charset="0"/>
                    <a:ea typeface="Inter ExtraBold" panose="02000503000000020004" pitchFamily="2" charset="0"/>
                    <a:cs typeface="Inter Extra Bold" pitchFamily="34" charset="-120"/>
                  </a:rPr>
                  <a:t>44</a:t>
                </a:r>
                <a:endParaRPr lang="en-US" sz="1000" dirty="0">
                  <a:latin typeface="Inter ExtraBold" panose="02000503000000020004" pitchFamily="2" charset="0"/>
                  <a:ea typeface="Inter ExtraBold" panose="02000503000000020004" pitchFamily="2" charset="0"/>
                </a:endParaRPr>
              </a:p>
            </p:txBody>
          </p:sp>
        </p:grp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02E04C16-DABB-4DA9-A10B-C989ADE9410C}"/>
                </a:ext>
              </a:extLst>
            </p:cNvPr>
            <p:cNvGrpSpPr/>
            <p:nvPr/>
          </p:nvGrpSpPr>
          <p:grpSpPr>
            <a:xfrm>
              <a:off x="429842" y="4895141"/>
              <a:ext cx="1063439" cy="418425"/>
              <a:chOff x="1348231" y="7327235"/>
              <a:chExt cx="1595158" cy="627637"/>
            </a:xfrm>
          </p:grpSpPr>
          <p:pic>
            <p:nvPicPr>
              <p:cNvPr id="24" name="Image 22" descr="preencoded.png"/>
              <p:cNvPicPr>
                <a:picLocks noChangeAspect="1"/>
              </p:cNvPicPr>
              <p:nvPr/>
            </p:nvPicPr>
            <p:blipFill>
              <a:blip r:embed="rId31"/>
              <a:srcRect/>
              <a:stretch/>
            </p:blipFill>
            <p:spPr>
              <a:xfrm>
                <a:off x="1819439" y="7354797"/>
                <a:ext cx="1123950" cy="600075"/>
              </a:xfrm>
              <a:prstGeom prst="rect">
                <a:avLst/>
              </a:prstGeom>
            </p:spPr>
          </p:pic>
          <p:sp>
            <p:nvSpPr>
              <p:cNvPr id="68" name="Text 28"/>
              <p:cNvSpPr/>
              <p:nvPr/>
            </p:nvSpPr>
            <p:spPr>
              <a:xfrm>
                <a:off x="1348231" y="7327235"/>
                <a:ext cx="457617" cy="57507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r>
                  <a:rPr lang="en-US" sz="1000" dirty="0">
                    <a:solidFill>
                      <a:srgbClr val="BE1E2D"/>
                    </a:solidFill>
                    <a:latin typeface="Inter ExtraBold" panose="02000503000000020004" pitchFamily="2" charset="0"/>
                    <a:ea typeface="Inter ExtraBold" panose="02000503000000020004" pitchFamily="2" charset="0"/>
                    <a:cs typeface="Inter Extra Bold" pitchFamily="34" charset="-120"/>
                  </a:rPr>
                  <a:t>111–</a:t>
                </a:r>
                <a:br>
                  <a:rPr lang="en-US" sz="1000" dirty="0">
                    <a:solidFill>
                      <a:srgbClr val="BE1E2D"/>
                    </a:solidFill>
                    <a:latin typeface="Inter ExtraBold" panose="02000503000000020004" pitchFamily="2" charset="0"/>
                    <a:ea typeface="Inter ExtraBold" panose="02000503000000020004" pitchFamily="2" charset="0"/>
                    <a:cs typeface="Inter Extra Bold" pitchFamily="34" charset="-120"/>
                  </a:rPr>
                </a:br>
                <a:r>
                  <a:rPr lang="en-US" sz="1000" dirty="0">
                    <a:solidFill>
                      <a:srgbClr val="BE1E2D"/>
                    </a:solidFill>
                    <a:latin typeface="Inter ExtraBold" panose="02000503000000020004" pitchFamily="2" charset="0"/>
                    <a:ea typeface="Inter ExtraBold" panose="02000503000000020004" pitchFamily="2" charset="0"/>
                    <a:cs typeface="Inter Extra Bold" pitchFamily="34" charset="-120"/>
                  </a:rPr>
                  <a:t>120</a:t>
                </a:r>
                <a:endParaRPr lang="en-US" sz="1000" dirty="0">
                  <a:latin typeface="Inter ExtraBold" panose="02000503000000020004" pitchFamily="2" charset="0"/>
                  <a:ea typeface="Inter ExtraBold" panose="02000503000000020004" pitchFamily="2" charset="0"/>
                </a:endParaRPr>
              </a:p>
            </p:txBody>
          </p:sp>
        </p:grpSp>
        <p:sp>
          <p:nvSpPr>
            <p:cNvPr id="69" name="Text 29"/>
            <p:cNvSpPr/>
            <p:nvPr/>
          </p:nvSpPr>
          <p:spPr>
            <a:xfrm>
              <a:off x="1531445" y="5316169"/>
              <a:ext cx="323850" cy="2222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1000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  <a:cs typeface="Inter Extra Bold" pitchFamily="34" charset="-120"/>
                </a:rPr>
                <a:t>71–80</a:t>
              </a:r>
              <a:endParaRPr lang="en-US" sz="1000" dirty="0">
                <a:latin typeface="Inter ExtraBold" panose="02000503000000020004" pitchFamily="2" charset="0"/>
                <a:ea typeface="Inter ExtraBold" panose="02000503000000020004" pitchFamily="2" charset="0"/>
              </a:endParaRPr>
            </a:p>
          </p:txBody>
        </p:sp>
        <p:sp>
          <p:nvSpPr>
            <p:cNvPr id="71" name="Text 31"/>
            <p:cNvSpPr/>
            <p:nvPr/>
          </p:nvSpPr>
          <p:spPr>
            <a:xfrm>
              <a:off x="421808" y="5354843"/>
              <a:ext cx="371125" cy="51434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1000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</a:rPr>
                <a:t>121–130</a:t>
              </a:r>
            </a:p>
          </p:txBody>
        </p:sp>
        <p:sp>
          <p:nvSpPr>
            <p:cNvPr id="72" name="Text 32"/>
            <p:cNvSpPr/>
            <p:nvPr/>
          </p:nvSpPr>
          <p:spPr>
            <a:xfrm>
              <a:off x="-1169412" y="5326202"/>
              <a:ext cx="241300" cy="2222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728"/>
                </a:lnSpc>
              </a:pPr>
              <a:r>
                <a:rPr lang="en-US" sz="1200" dirty="0">
                  <a:solidFill>
                    <a:srgbClr val="BE1E2D"/>
                  </a:solidFill>
                  <a:latin typeface="Inter ExtraBold" panose="02000503000000020004" pitchFamily="2" charset="0"/>
                  <a:ea typeface="Inter ExtraBold" panose="02000503000000020004" pitchFamily="2" charset="0"/>
                  <a:cs typeface="Inter Extra Bold" pitchFamily="34" charset="-120"/>
                </a:rPr>
                <a:t>24</a:t>
              </a:r>
              <a:endParaRPr lang="en-US" sz="1200" dirty="0">
                <a:latin typeface="Inter ExtraBold" panose="02000503000000020004" pitchFamily="2" charset="0"/>
                <a:ea typeface="Inter ExtraBold" panose="02000503000000020004" pitchFamily="2" charset="0"/>
              </a:endParaRPr>
            </a:p>
          </p:txBody>
        </p:sp>
      </p:grpSp>
      <p:sp>
        <p:nvSpPr>
          <p:cNvPr id="73" name="Text 33"/>
          <p:cNvSpPr/>
          <p:nvPr/>
        </p:nvSpPr>
        <p:spPr>
          <a:xfrm>
            <a:off x="6889052" y="4969612"/>
            <a:ext cx="260350" cy="2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85"/>
              </a:lnSpc>
            </a:pPr>
            <a:r>
              <a:rPr lang="en-US" sz="1000" dirty="0">
                <a:solidFill>
                  <a:srgbClr val="BE1E2D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Semi Bold" pitchFamily="34" charset="-120"/>
              </a:rPr>
              <a:t>39</a:t>
            </a:r>
            <a:endParaRPr lang="en-US" sz="1000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74" name="Text 34"/>
          <p:cNvSpPr/>
          <p:nvPr/>
        </p:nvSpPr>
        <p:spPr>
          <a:xfrm>
            <a:off x="9798710" y="2583030"/>
            <a:ext cx="830065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621"/>
              </a:lnSpc>
            </a:pPr>
            <a:r>
              <a:rPr lang="en-US" sz="4444" dirty="0">
                <a:solidFill>
                  <a:srgbClr val="BE1E2D"/>
                </a:solidFill>
                <a:latin typeface="Readex Pro Regular" pitchFamily="34" charset="0"/>
                <a:ea typeface="Readex Pro Regular" pitchFamily="34" charset="-122"/>
                <a:cs typeface="Readex Pro Regular" pitchFamily="34" charset="-120"/>
              </a:rPr>
              <a:t>1%</a:t>
            </a:r>
            <a:endParaRPr lang="en-US" sz="4444" dirty="0"/>
          </a:p>
        </p:txBody>
      </p:sp>
      <p:sp>
        <p:nvSpPr>
          <p:cNvPr id="75" name="Text 35"/>
          <p:cNvSpPr/>
          <p:nvPr/>
        </p:nvSpPr>
        <p:spPr>
          <a:xfrm>
            <a:off x="9690760" y="2824677"/>
            <a:ext cx="120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94"/>
              </a:lnSpc>
            </a:pPr>
            <a:endParaRPr lang="en-US" sz="1419" dirty="0"/>
          </a:p>
        </p:txBody>
      </p:sp>
      <p:sp>
        <p:nvSpPr>
          <p:cNvPr id="76" name="Text 36"/>
          <p:cNvSpPr/>
          <p:nvPr/>
        </p:nvSpPr>
        <p:spPr>
          <a:xfrm>
            <a:off x="8420759" y="3294230"/>
            <a:ext cx="349309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94"/>
              </a:lnSpc>
            </a:pPr>
            <a:r>
              <a:rPr lang="en-US" sz="1419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лучших бизнес-школ мира, 
имеющих «Тройную корону» аккредитаций</a:t>
            </a:r>
            <a:endParaRPr lang="en-US" sz="1419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77" name="Text 37"/>
          <p:cNvSpPr/>
          <p:nvPr/>
        </p:nvSpPr>
        <p:spPr>
          <a:xfrm>
            <a:off x="9233560" y="2398880"/>
            <a:ext cx="2027782" cy="126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53"/>
              </a:lnSpc>
            </a:pPr>
            <a:r>
              <a:rPr lang="en-US" sz="991" spc="208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Montserrat Medium" pitchFamily="34" charset="-120"/>
              </a:rPr>
              <a:t>ВШМ СПБГУ ВХОДИТ</a:t>
            </a:r>
            <a:r>
              <a:rPr lang="ru-RU" sz="991" spc="208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Montserrat Medium" pitchFamily="34" charset="-120"/>
              </a:rPr>
              <a:t> В</a:t>
            </a:r>
            <a:endParaRPr lang="en-US" sz="991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78" name="Text 17">
            <a:extLst>
              <a:ext uri="{FF2B5EF4-FFF2-40B4-BE49-F238E27FC236}">
                <a16:creationId xmlns:a16="http://schemas.microsoft.com/office/drawing/2014/main" id="{036491CC-14BF-44C0-A9DC-28A0F568DDB0}"/>
              </a:ext>
            </a:extLst>
          </p:cNvPr>
          <p:cNvSpPr/>
          <p:nvPr/>
        </p:nvSpPr>
        <p:spPr>
          <a:xfrm>
            <a:off x="577850" y="4228828"/>
            <a:ext cx="1803400" cy="596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8"/>
              </a:lnSpc>
            </a:pPr>
            <a:r>
              <a:rPr lang="ru-RU" sz="1367" b="1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ВШМ СПбГУ </a:t>
            </a:r>
            <a:r>
              <a:rPr lang="en-US" sz="1367" b="1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получает признание в России</a:t>
            </a:r>
            <a:endParaRPr lang="en-US" sz="1367" b="1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79" name="Text 26">
            <a:extLst>
              <a:ext uri="{FF2B5EF4-FFF2-40B4-BE49-F238E27FC236}">
                <a16:creationId xmlns:a16="http://schemas.microsoft.com/office/drawing/2014/main" id="{BA5B3A91-C1E3-46EE-879D-4E204AE968BC}"/>
              </a:ext>
            </a:extLst>
          </p:cNvPr>
          <p:cNvSpPr/>
          <p:nvPr/>
        </p:nvSpPr>
        <p:spPr>
          <a:xfrm>
            <a:off x="2845716" y="4225123"/>
            <a:ext cx="248648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28"/>
              </a:lnSpc>
            </a:pPr>
            <a:r>
              <a:rPr lang="ru-RU" sz="1367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ВШМ СПбГУ </a:t>
            </a:r>
            <a:r>
              <a:rPr lang="en-US" sz="1367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занимает высокие позиции </a:t>
            </a:r>
            <a:br>
              <a:rPr lang="ru-RU" sz="1367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</a:br>
            <a:r>
              <a:rPr lang="en-US" sz="1367" dirty="0">
                <a:solidFill>
                  <a:srgbClr val="51626F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Inter Extra Bold" pitchFamily="34" charset="-120"/>
              </a:rPr>
              <a:t>в мировых рейтингах</a:t>
            </a:r>
            <a:endParaRPr lang="en-US" sz="1367" dirty="0"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pic>
        <p:nvPicPr>
          <p:cNvPr id="81" name="Image 15">
            <a:extLst>
              <a:ext uri="{FF2B5EF4-FFF2-40B4-BE49-F238E27FC236}">
                <a16:creationId xmlns:a16="http://schemas.microsoft.com/office/drawing/2014/main" id="{C2FDE632-C820-4C34-B339-394B744FA22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05402" y="5352280"/>
            <a:ext cx="588226" cy="321271"/>
          </a:xfrm>
          <a:prstGeom prst="rect">
            <a:avLst/>
          </a:prstGeom>
        </p:spPr>
      </p:pic>
      <p:pic>
        <p:nvPicPr>
          <p:cNvPr id="82" name="Image 9">
            <a:extLst>
              <a:ext uri="{FF2B5EF4-FFF2-40B4-BE49-F238E27FC236}">
                <a16:creationId xmlns:a16="http://schemas.microsoft.com/office/drawing/2014/main" id="{942B5DC0-BA38-4862-A66B-170899C5A87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86967" y="5288528"/>
            <a:ext cx="833250" cy="593783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0479088" y="448750"/>
            <a:ext cx="1054100" cy="46928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7199115" y="1981119"/>
            <a:ext cx="755650" cy="75573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08" y="5480692"/>
            <a:ext cx="575918" cy="2309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217E008-BD37-4BCE-926D-C508524B9159}"/>
              </a:ext>
            </a:extLst>
          </p:cNvPr>
          <p:cNvGrpSpPr/>
          <p:nvPr/>
        </p:nvGrpSpPr>
        <p:grpSpPr>
          <a:xfrm>
            <a:off x="507160" y="1292662"/>
            <a:ext cx="2271209" cy="5052574"/>
            <a:chOff x="1092200" y="1292662"/>
            <a:chExt cx="2271209" cy="5052574"/>
          </a:xfrm>
          <a:solidFill>
            <a:schemeClr val="bg1"/>
          </a:solidFill>
        </p:grpSpPr>
        <p:sp>
          <p:nvSpPr>
            <p:cNvPr id="23" name="Rounded Rectangle 76">
              <a:extLst>
                <a:ext uri="{FF2B5EF4-FFF2-40B4-BE49-F238E27FC236}">
                  <a16:creationId xmlns:a16="http://schemas.microsoft.com/office/drawing/2014/main" id="{CF3CA64A-3E76-4EFD-95B7-34FC0CFE615C}"/>
                </a:ext>
              </a:extLst>
            </p:cNvPr>
            <p:cNvSpPr/>
            <p:nvPr/>
          </p:nvSpPr>
          <p:spPr>
            <a:xfrm>
              <a:off x="1092200" y="1292662"/>
              <a:ext cx="2271209" cy="5052574"/>
            </a:xfrm>
            <a:prstGeom prst="roundRect">
              <a:avLst>
                <a:gd name="adj" fmla="val 1502"/>
              </a:avLst>
            </a:prstGeom>
            <a:grpFill/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Clr>
                  <a:schemeClr val="accent1"/>
                </a:buClr>
              </a:pPr>
              <a:endParaRPr lang="ru-RU" sz="1600" dirty="0">
                <a:solidFill>
                  <a:schemeClr val="bg2"/>
                </a:solidFill>
                <a:sym typeface="+mn-lt"/>
              </a:endParaRPr>
            </a:p>
          </p:txBody>
        </p:sp>
        <p:sp>
          <p:nvSpPr>
            <p:cNvPr id="24" name="Rounded Rectangle 76">
              <a:extLst>
                <a:ext uri="{FF2B5EF4-FFF2-40B4-BE49-F238E27FC236}">
                  <a16:creationId xmlns:a16="http://schemas.microsoft.com/office/drawing/2014/main" id="{3A75030B-41D8-4F23-8743-6F3FFA223CF5}"/>
                </a:ext>
              </a:extLst>
            </p:cNvPr>
            <p:cNvSpPr/>
            <p:nvPr/>
          </p:nvSpPr>
          <p:spPr>
            <a:xfrm>
              <a:off x="1092200" y="1292662"/>
              <a:ext cx="2271209" cy="565965"/>
            </a:xfrm>
            <a:prstGeom prst="roundRect">
              <a:avLst>
                <a:gd name="adj" fmla="val 6951"/>
              </a:avLst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0" rIns="72000" bIns="0" rtlCol="0" anchor="ctr" anchorCtr="0">
              <a:noAutofit/>
            </a:bodyPr>
            <a:lstStyle/>
            <a:p>
              <a:pPr>
                <a:buSzPct val="100000"/>
              </a:pPr>
              <a:r>
                <a:rPr lang="en-US" sz="1200" cap="all" dirty="0">
                  <a:solidFill>
                    <a:schemeClr val="bg1"/>
                  </a:solidFill>
                  <a:latin typeface="+mj-lt"/>
                </a:rPr>
                <a:t>    </a:t>
              </a:r>
              <a:r>
                <a:rPr lang="ru-RU" sz="1200" cap="all" dirty="0">
                  <a:solidFill>
                    <a:schemeClr val="bg1"/>
                  </a:solidFill>
                  <a:latin typeface="+mj-lt"/>
                </a:rPr>
                <a:t>ПОЗИЦИИ </a:t>
              </a:r>
            </a:p>
            <a:p>
              <a:pPr>
                <a:buSzPct val="100000"/>
              </a:pPr>
              <a:r>
                <a:rPr lang="ru-RU" sz="1200" cap="all" dirty="0">
                  <a:solidFill>
                    <a:schemeClr val="bg1"/>
                  </a:solidFill>
                  <a:latin typeface="+mj-lt"/>
                </a:rPr>
                <a:t>в рейтингах</a:t>
              </a:r>
              <a:endParaRPr lang="en-US" sz="1200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AD6FB9-81E8-45D2-B0BF-A58AD53C329D}"/>
              </a:ext>
            </a:extLst>
          </p:cNvPr>
          <p:cNvGrpSpPr/>
          <p:nvPr/>
        </p:nvGrpSpPr>
        <p:grpSpPr>
          <a:xfrm>
            <a:off x="2897526" y="1297078"/>
            <a:ext cx="2381059" cy="5052574"/>
            <a:chOff x="3671654" y="1292662"/>
            <a:chExt cx="2271209" cy="5052574"/>
          </a:xfrm>
          <a:noFill/>
        </p:grpSpPr>
        <p:sp>
          <p:nvSpPr>
            <p:cNvPr id="30" name="Rounded Rectangle 76">
              <a:extLst>
                <a:ext uri="{FF2B5EF4-FFF2-40B4-BE49-F238E27FC236}">
                  <a16:creationId xmlns:a16="http://schemas.microsoft.com/office/drawing/2014/main" id="{D16A0304-FC7A-463F-B4C3-BC65756A011A}"/>
                </a:ext>
              </a:extLst>
            </p:cNvPr>
            <p:cNvSpPr/>
            <p:nvPr/>
          </p:nvSpPr>
          <p:spPr>
            <a:xfrm>
              <a:off x="3671654" y="1292662"/>
              <a:ext cx="2271209" cy="5052574"/>
            </a:xfrm>
            <a:prstGeom prst="roundRect">
              <a:avLst>
                <a:gd name="adj" fmla="val 1502"/>
              </a:avLst>
            </a:prstGeom>
            <a:grpFill/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Clr>
                  <a:schemeClr val="accent1"/>
                </a:buClr>
              </a:pPr>
              <a:endParaRPr lang="ru-RU" sz="1600" dirty="0">
                <a:solidFill>
                  <a:schemeClr val="bg2"/>
                </a:solidFill>
                <a:sym typeface="+mn-lt"/>
              </a:endParaRPr>
            </a:p>
          </p:txBody>
        </p:sp>
        <p:sp>
          <p:nvSpPr>
            <p:cNvPr id="31" name="Rounded Rectangle 76">
              <a:extLst>
                <a:ext uri="{FF2B5EF4-FFF2-40B4-BE49-F238E27FC236}">
                  <a16:creationId xmlns:a16="http://schemas.microsoft.com/office/drawing/2014/main" id="{C859BBAC-8024-49FB-B3A4-DB9735B25BE0}"/>
                </a:ext>
              </a:extLst>
            </p:cNvPr>
            <p:cNvSpPr/>
            <p:nvPr/>
          </p:nvSpPr>
          <p:spPr>
            <a:xfrm>
              <a:off x="3671654" y="1292662"/>
              <a:ext cx="2271209" cy="565965"/>
            </a:xfrm>
            <a:prstGeom prst="roundRect">
              <a:avLst>
                <a:gd name="adj" fmla="val 6951"/>
              </a:avLst>
            </a:prstGeom>
            <a:solidFill>
              <a:schemeClr val="accent6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0" rIns="72000" bIns="0" rtlCol="0" anchor="ctr" anchorCtr="0">
              <a:noAutofit/>
            </a:bodyPr>
            <a:lstStyle/>
            <a:p>
              <a:pPr>
                <a:buSzPct val="100000"/>
              </a:pPr>
              <a:r>
                <a:rPr lang="ru-RU" sz="1200" dirty="0">
                  <a:solidFill>
                    <a:schemeClr val="bg1"/>
                  </a:solidFill>
                  <a:latin typeface="+mj-lt"/>
                </a:rPr>
                <a:t>ПОРТФЕЛЬ ПРОГРАММ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MBA/EMBA - 2023</a:t>
              </a:r>
              <a:r>
                <a:rPr lang="ru-RU" sz="1200" dirty="0">
                  <a:solidFill>
                    <a:schemeClr val="bg1"/>
                  </a:solidFill>
                  <a:latin typeface="+mj-lt"/>
                </a:rPr>
                <a:t> 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3C0DB0-E57B-45E8-AF73-5A9322336BB6}"/>
              </a:ext>
            </a:extLst>
          </p:cNvPr>
          <p:cNvGrpSpPr/>
          <p:nvPr/>
        </p:nvGrpSpPr>
        <p:grpSpPr>
          <a:xfrm>
            <a:off x="5367675" y="1299557"/>
            <a:ext cx="2241141" cy="5052574"/>
            <a:chOff x="6252929" y="1292662"/>
            <a:chExt cx="2271209" cy="5052574"/>
          </a:xfrm>
          <a:noFill/>
        </p:grpSpPr>
        <p:sp>
          <p:nvSpPr>
            <p:cNvPr id="33" name="Rounded Rectangle 76">
              <a:extLst>
                <a:ext uri="{FF2B5EF4-FFF2-40B4-BE49-F238E27FC236}">
                  <a16:creationId xmlns:a16="http://schemas.microsoft.com/office/drawing/2014/main" id="{CB8BAD95-6983-45D7-8AF0-5D7E62D80B76}"/>
                </a:ext>
              </a:extLst>
            </p:cNvPr>
            <p:cNvSpPr/>
            <p:nvPr/>
          </p:nvSpPr>
          <p:spPr>
            <a:xfrm>
              <a:off x="6252929" y="1292662"/>
              <a:ext cx="2271209" cy="5052574"/>
            </a:xfrm>
            <a:prstGeom prst="roundRect">
              <a:avLst>
                <a:gd name="adj" fmla="val 1502"/>
              </a:avLst>
            </a:prstGeom>
            <a:grpFill/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Clr>
                  <a:schemeClr val="accent1"/>
                </a:buClr>
              </a:pPr>
              <a:endParaRPr lang="ru-RU" sz="1600" dirty="0">
                <a:solidFill>
                  <a:schemeClr val="bg2"/>
                </a:solidFill>
                <a:sym typeface="+mn-lt"/>
              </a:endParaRPr>
            </a:p>
          </p:txBody>
        </p:sp>
        <p:sp>
          <p:nvSpPr>
            <p:cNvPr id="34" name="Rounded Rectangle 76">
              <a:extLst>
                <a:ext uri="{FF2B5EF4-FFF2-40B4-BE49-F238E27FC236}">
                  <a16:creationId xmlns:a16="http://schemas.microsoft.com/office/drawing/2014/main" id="{4AB955D8-F0C7-4DEC-9BBE-4BC9B00A2E9C}"/>
                </a:ext>
              </a:extLst>
            </p:cNvPr>
            <p:cNvSpPr/>
            <p:nvPr/>
          </p:nvSpPr>
          <p:spPr>
            <a:xfrm>
              <a:off x="6252929" y="1292662"/>
              <a:ext cx="2271209" cy="565965"/>
            </a:xfrm>
            <a:prstGeom prst="roundRect">
              <a:avLst>
                <a:gd name="adj" fmla="val 6951"/>
              </a:avLst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0" rIns="72000" bIns="0" rtlCol="0" anchor="ctr" anchorCtr="0">
              <a:noAutofit/>
            </a:bodyPr>
            <a:lstStyle/>
            <a:p>
              <a:pPr>
                <a:buSzPct val="100000"/>
              </a:pPr>
              <a:r>
                <a:rPr lang="ru-RU" sz="1200" dirty="0">
                  <a:solidFill>
                    <a:schemeClr val="bg1"/>
                  </a:solidFill>
                  <a:latin typeface="+mj-lt"/>
                </a:rPr>
                <a:t>МЕЖДУНАРОДНЫЙ СОВЕТ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EMBA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124B3-526E-48A0-9F99-7750B580D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2200" y="6620603"/>
            <a:ext cx="236538" cy="153888"/>
          </a:xfrm>
        </p:spPr>
        <p:txBody>
          <a:bodyPr/>
          <a:lstStyle/>
          <a:p>
            <a:fld id="{B6AA8A74-8566-41AB-BE36-77E5736D8C67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44" name="Table 6">
            <a:extLst>
              <a:ext uri="{FF2B5EF4-FFF2-40B4-BE49-F238E27FC236}">
                <a16:creationId xmlns:a16="http://schemas.microsoft.com/office/drawing/2014/main" id="{365B41A3-3F48-47BA-A895-8526E5E02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38797"/>
              </p:ext>
            </p:extLst>
          </p:nvPr>
        </p:nvGraphicFramePr>
        <p:xfrm>
          <a:off x="532875" y="1850548"/>
          <a:ext cx="2271209" cy="4617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1209">
                  <a:extLst>
                    <a:ext uri="{9D8B030D-6E8A-4147-A177-3AD203B41FA5}">
                      <a16:colId xmlns:a16="http://schemas.microsoft.com/office/drawing/2014/main" val="3599022634"/>
                    </a:ext>
                  </a:extLst>
                </a:gridCol>
              </a:tblGrid>
              <a:tr h="124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№1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– среди бизнес-школ России в XIV Народном рейтинге бизнес-школ России – 2023 по оценке уровня удовлетворенности обучением среди выпускников</a:t>
                      </a: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8318"/>
                  </a:ext>
                </a:extLst>
              </a:tr>
              <a:tr h="1054010">
                <a:tc>
                  <a:txBody>
                    <a:bodyPr/>
                    <a:lstStyle/>
                    <a:p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Совместная программа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Executive MBA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ВШМ СПбГУ и ВШБ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AlmaU</a:t>
                      </a:r>
                    </a:p>
                    <a:p>
                      <a:pPr marL="171450" indent="-171450">
                        <a:buClr>
                          <a:srgbClr val="BE1E2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№24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- Executive MBA Rankings 2023: Joint Programmes</a:t>
                      </a:r>
                    </a:p>
                    <a:p>
                      <a:pPr marL="171450" indent="-171450">
                        <a:buClr>
                          <a:srgbClr val="BE1E2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№2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–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по индикатору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Executive Profile </a:t>
                      </a: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52102"/>
                  </a:ext>
                </a:extLst>
              </a:tr>
              <a:tr h="1054010">
                <a:tc>
                  <a:txBody>
                    <a:bodyPr/>
                    <a:lstStyle/>
                    <a:p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№</a:t>
                      </a:r>
                      <a:r>
                        <a:rPr kumimoji="0" 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79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–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место в мировом рейтинге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Executive MBA </a:t>
                      </a:r>
                    </a:p>
                    <a:p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538987"/>
                  </a:ext>
                </a:extLst>
              </a:tr>
            </a:tbl>
          </a:graphicData>
        </a:graphic>
      </p:graphicFrame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94194DD0-825E-459A-ABA9-244E8767D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31414"/>
              </p:ext>
            </p:extLst>
          </p:nvPr>
        </p:nvGraphicFramePr>
        <p:xfrm>
          <a:off x="5448266" y="1893735"/>
          <a:ext cx="2160550" cy="4458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550">
                  <a:extLst>
                    <a:ext uri="{9D8B030D-6E8A-4147-A177-3AD203B41FA5}">
                      <a16:colId xmlns:a16="http://schemas.microsoft.com/office/drawing/2014/main" val="3599022634"/>
                    </a:ext>
                  </a:extLst>
                </a:gridCol>
              </a:tblGrid>
              <a:tr h="114455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</a:rPr>
                        <a:t>Совет – совещательный орган, созданный для выработки стратегии развития программ 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</a:rPr>
                        <a:t>MBA/EMBA 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8318"/>
                  </a:ext>
                </a:extLst>
              </a:tr>
              <a:tr h="66388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  <a:sym typeface="Arial"/>
                        </a:rPr>
                        <a:t>3 члена Совета из 12 – выпускники программ </a:t>
                      </a:r>
                      <a:r>
                        <a:rPr kumimoji="0" 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  <a:sym typeface="Arial"/>
                        </a:rPr>
                        <a:t>EMBA </a:t>
                      </a: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  <a:sym typeface="Arial"/>
                        </a:rPr>
                        <a:t>ВШМ СПбГУ 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020212"/>
                  </a:ext>
                </a:extLst>
              </a:tr>
              <a:tr h="1001548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</a:rPr>
                        <a:t>2 очных заседания Совета в год – ежемесячные встречи рабочих групп в онлайн-формате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52102"/>
                  </a:ext>
                </a:extLst>
              </a:tr>
              <a:tr h="1648416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</a:rPr>
                        <a:t>В составе Совета представители ВТБ (РФ и Беларусь),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</a:rPr>
                        <a:t>Gazprom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</a:rPr>
                        <a:t> International Limited,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</a:rPr>
                        <a:t> Union Pay,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</a:rPr>
                        <a:t>Торгового представительства РФ в КНР, «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</a:rPr>
                        <a:t>Аггреко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</a:rPr>
                        <a:t> Евразия», 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</a:rPr>
                        <a:t>Mohammed bin Rashid School of Government (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</a:rPr>
                        <a:t>ОАЭ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25402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579E6CA-9A5D-4FDD-0DB9-D76877B1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60" y="360412"/>
            <a:ext cx="9173735" cy="664797"/>
          </a:xfrm>
        </p:spPr>
        <p:txBody>
          <a:bodyPr/>
          <a:lstStyle/>
          <a:p>
            <a:r>
              <a:rPr lang="ru-RU" dirty="0"/>
              <a:t>Флагманские программы </a:t>
            </a:r>
            <a:r>
              <a:rPr lang="en-US" dirty="0"/>
              <a:t>EXECUTIVE MBA/MBA</a:t>
            </a:r>
            <a:br>
              <a:rPr lang="ru-RU" dirty="0"/>
            </a:br>
            <a:r>
              <a:rPr lang="ru-RU" dirty="0"/>
              <a:t>в современных условиях</a:t>
            </a:r>
            <a:r>
              <a:rPr lang="en-US" dirty="0"/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5" name="Рисунок 5" descr="Изображение выглядит как Шрифт, Графика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7ECA9-F4FB-D45B-904E-2F6C8A70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4" y="2011417"/>
            <a:ext cx="1523157" cy="67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9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9B32CD3-7DC4-AAB4-5186-B36AA9121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3" b="22057"/>
          <a:stretch/>
        </p:blipFill>
        <p:spPr bwMode="auto">
          <a:xfrm>
            <a:off x="669507" y="3720121"/>
            <a:ext cx="1997944" cy="56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3BCEB42-72E3-22E6-CF86-E7F64F5CB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 b="28817"/>
          <a:stretch/>
        </p:blipFill>
        <p:spPr>
          <a:xfrm>
            <a:off x="697323" y="5279626"/>
            <a:ext cx="1879532" cy="590633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34B1412B-4D32-A733-F170-3F9D97B03D36}"/>
              </a:ext>
            </a:extLst>
          </p:cNvPr>
          <p:cNvSpPr/>
          <p:nvPr/>
        </p:nvSpPr>
        <p:spPr>
          <a:xfrm>
            <a:off x="4471886" y="3358657"/>
            <a:ext cx="760018" cy="66479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8" descr="Graduate School of Business AlmaU | Facebook">
            <a:extLst>
              <a:ext uri="{FF2B5EF4-FFF2-40B4-BE49-F238E27FC236}">
                <a16:creationId xmlns:a16="http://schemas.microsoft.com/office/drawing/2014/main" id="{C224EC73-323A-9C7E-88BC-0224B58F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72" y="4415226"/>
            <a:ext cx="578682" cy="5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D7AEF9-AB51-4A6C-CCEC-9E42AD9E9A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10" t="17357" r="20861" b="16808"/>
          <a:stretch/>
        </p:blipFill>
        <p:spPr>
          <a:xfrm>
            <a:off x="4577100" y="5385679"/>
            <a:ext cx="589061" cy="675293"/>
          </a:xfrm>
          <a:prstGeom prst="rect">
            <a:avLst/>
          </a:prstGeom>
        </p:spPr>
      </p:pic>
      <p:grpSp>
        <p:nvGrpSpPr>
          <p:cNvPr id="52" name="Group 8">
            <a:extLst>
              <a:ext uri="{FF2B5EF4-FFF2-40B4-BE49-F238E27FC236}">
                <a16:creationId xmlns:a16="http://schemas.microsoft.com/office/drawing/2014/main" id="{162823B7-49BF-2875-BE0B-02C842D2614B}"/>
              </a:ext>
            </a:extLst>
          </p:cNvPr>
          <p:cNvGrpSpPr/>
          <p:nvPr/>
        </p:nvGrpSpPr>
        <p:grpSpPr>
          <a:xfrm>
            <a:off x="7697906" y="1307390"/>
            <a:ext cx="3951997" cy="5004240"/>
            <a:chOff x="6252929" y="1292662"/>
            <a:chExt cx="2271209" cy="5052574"/>
          </a:xfrm>
          <a:solidFill>
            <a:schemeClr val="bg1"/>
          </a:solidFill>
        </p:grpSpPr>
        <p:sp>
          <p:nvSpPr>
            <p:cNvPr id="53" name="Rounded Rectangle 76">
              <a:extLst>
                <a:ext uri="{FF2B5EF4-FFF2-40B4-BE49-F238E27FC236}">
                  <a16:creationId xmlns:a16="http://schemas.microsoft.com/office/drawing/2014/main" id="{6147E7BA-10FA-2DB2-85AE-B9C9248EA144}"/>
                </a:ext>
              </a:extLst>
            </p:cNvPr>
            <p:cNvSpPr/>
            <p:nvPr/>
          </p:nvSpPr>
          <p:spPr>
            <a:xfrm>
              <a:off x="6252929" y="1292662"/>
              <a:ext cx="2271209" cy="5052574"/>
            </a:xfrm>
            <a:prstGeom prst="roundRect">
              <a:avLst>
                <a:gd name="adj" fmla="val 1502"/>
              </a:avLst>
            </a:prstGeom>
            <a:grpFill/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Clr>
                  <a:schemeClr val="accent1"/>
                </a:buClr>
              </a:pPr>
              <a:endParaRPr lang="ru-RU" sz="1600" dirty="0">
                <a:solidFill>
                  <a:schemeClr val="bg2"/>
                </a:solidFill>
                <a:sym typeface="+mn-lt"/>
              </a:endParaRPr>
            </a:p>
          </p:txBody>
        </p:sp>
        <p:sp>
          <p:nvSpPr>
            <p:cNvPr id="55" name="Rounded Rectangle 76">
              <a:extLst>
                <a:ext uri="{FF2B5EF4-FFF2-40B4-BE49-F238E27FC236}">
                  <a16:creationId xmlns:a16="http://schemas.microsoft.com/office/drawing/2014/main" id="{2CC66B6C-AA91-54CD-7C26-0D36B149A247}"/>
                </a:ext>
              </a:extLst>
            </p:cNvPr>
            <p:cNvSpPr/>
            <p:nvPr/>
          </p:nvSpPr>
          <p:spPr>
            <a:xfrm>
              <a:off x="6252929" y="1292662"/>
              <a:ext cx="2271209" cy="565965"/>
            </a:xfrm>
            <a:prstGeom prst="roundRect">
              <a:avLst>
                <a:gd name="adj" fmla="val 6951"/>
              </a:avLst>
            </a:prstGeom>
            <a:solidFill>
              <a:schemeClr val="bg2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0" rIns="72000" bIns="0" rtlCol="0" anchor="ctr" anchorCtr="0">
              <a:noAutofit/>
            </a:bodyPr>
            <a:lstStyle/>
            <a:p>
              <a:pPr>
                <a:buSzPct val="100000"/>
              </a:pPr>
              <a:r>
                <a:rPr lang="ru-RU" sz="1200" dirty="0">
                  <a:solidFill>
                    <a:schemeClr val="bg1"/>
                  </a:solidFill>
                  <a:latin typeface="+mj-lt"/>
                </a:rPr>
                <a:t>ПОРТРЕТ ВЫПУСКНИКА 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MBA/EMBA </a:t>
              </a:r>
              <a:r>
                <a:rPr lang="ru-RU" sz="1200" dirty="0">
                  <a:solidFill>
                    <a:schemeClr val="bg1"/>
                  </a:solidFill>
                  <a:latin typeface="+mj-lt"/>
                </a:rPr>
                <a:t>*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57" name="Table 6">
            <a:extLst>
              <a:ext uri="{FF2B5EF4-FFF2-40B4-BE49-F238E27FC236}">
                <a16:creationId xmlns:a16="http://schemas.microsoft.com/office/drawing/2014/main" id="{7E53BEE0-857D-9BE0-41A6-2D4BEF5F4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44937"/>
              </p:ext>
            </p:extLst>
          </p:nvPr>
        </p:nvGraphicFramePr>
        <p:xfrm>
          <a:off x="7706405" y="1865522"/>
          <a:ext cx="3934998" cy="1393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499">
                  <a:extLst>
                    <a:ext uri="{9D8B030D-6E8A-4147-A177-3AD203B41FA5}">
                      <a16:colId xmlns:a16="http://schemas.microsoft.com/office/drawing/2014/main" val="3599022634"/>
                    </a:ext>
                  </a:extLst>
                </a:gridCol>
                <a:gridCol w="1967499">
                  <a:extLst>
                    <a:ext uri="{9D8B030D-6E8A-4147-A177-3AD203B41FA5}">
                      <a16:colId xmlns:a16="http://schemas.microsoft.com/office/drawing/2014/main" val="2718570124"/>
                    </a:ext>
                  </a:extLst>
                </a:gridCol>
              </a:tblGrid>
              <a:tr h="354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en-US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живёт в</a:t>
                      </a:r>
                      <a:r>
                        <a:rPr lang="ru-RU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России 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46% </a:t>
                      </a:r>
                      <a:r>
                        <a:rPr lang="en-US" sz="9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предприниматели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52102"/>
                  </a:ext>
                </a:extLst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r>
                        <a:rPr lang="en-US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обрабатывающие производства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r>
                        <a:rPr lang="en-US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до 500 сотрудников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25402"/>
                  </a:ext>
                </a:extLst>
              </a:tr>
              <a:tr h="56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доход вырос на 121% и более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91% </a:t>
                      </a:r>
                      <a:r>
                        <a:rPr lang="en-US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удовлетворены обучением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(CSI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538987"/>
                  </a:ext>
                </a:extLst>
              </a:tr>
            </a:tbl>
          </a:graphicData>
        </a:graphic>
      </p:graphicFrame>
      <p:sp>
        <p:nvSpPr>
          <p:cNvPr id="58" name="Rounded Rectangle 76">
            <a:extLst>
              <a:ext uri="{FF2B5EF4-FFF2-40B4-BE49-F238E27FC236}">
                <a16:creationId xmlns:a16="http://schemas.microsoft.com/office/drawing/2014/main" id="{F6B64224-EBC1-C4E7-D658-0514452F1EF6}"/>
              </a:ext>
            </a:extLst>
          </p:cNvPr>
          <p:cNvSpPr/>
          <p:nvPr/>
        </p:nvSpPr>
        <p:spPr>
          <a:xfrm>
            <a:off x="7697905" y="3205185"/>
            <a:ext cx="3951997" cy="565965"/>
          </a:xfrm>
          <a:prstGeom prst="roundRect">
            <a:avLst>
              <a:gd name="adj" fmla="val 6951"/>
            </a:avLst>
          </a:prstGeom>
          <a:solidFill>
            <a:schemeClr val="bg2"/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0" rIns="72000" bIns="0" rtlCol="0" anchor="ctr" anchorCtr="0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ИНТЕРНАЦИОНАЛИЗАЦИЯ ИМПОРТОЗАМЕЩЕНИЕ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D9F04273-F928-C8F5-6B29-25985D8950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4547" y="6634312"/>
            <a:ext cx="9710420" cy="110800"/>
          </a:xfrm>
        </p:spPr>
        <p:txBody>
          <a:bodyPr/>
          <a:lstStyle/>
          <a:p>
            <a:r>
              <a:rPr lang="ru-RU" dirty="0"/>
              <a:t>* на основании опроса выпускников EMBA/MBA 2018, 2021 годов, онлайн опрос, anketolog.ru. Июль 2023 г.</a:t>
            </a:r>
          </a:p>
        </p:txBody>
      </p:sp>
      <p:pic>
        <p:nvPicPr>
          <p:cNvPr id="62" name="Picture 10" descr="Matena International School of Leadership &amp; Professional Development –  AmCham Armenia">
            <a:extLst>
              <a:ext uri="{FF2B5EF4-FFF2-40B4-BE49-F238E27FC236}">
                <a16:creationId xmlns:a16="http://schemas.microsoft.com/office/drawing/2014/main" id="{B403E902-482F-4FA3-2595-BC44C72E4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32909" r="8173" b="33555"/>
          <a:stretch/>
        </p:blipFill>
        <p:spPr bwMode="auto">
          <a:xfrm>
            <a:off x="10900652" y="3811195"/>
            <a:ext cx="749250" cy="2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4054ED4-DD1D-7855-3EB0-F1FFD891F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41725"/>
              </p:ext>
            </p:extLst>
          </p:nvPr>
        </p:nvGraphicFramePr>
        <p:xfrm>
          <a:off x="7706405" y="3790154"/>
          <a:ext cx="3955178" cy="2590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399">
                  <a:extLst>
                    <a:ext uri="{9D8B030D-6E8A-4147-A177-3AD203B41FA5}">
                      <a16:colId xmlns:a16="http://schemas.microsoft.com/office/drawing/2014/main" val="3599022634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451208850"/>
                    </a:ext>
                  </a:extLst>
                </a:gridCol>
                <a:gridCol w="2809379">
                  <a:extLst>
                    <a:ext uri="{9D8B030D-6E8A-4147-A177-3AD203B41FA5}">
                      <a16:colId xmlns:a16="http://schemas.microsoft.com/office/drawing/2014/main" val="1142091964"/>
                    </a:ext>
                  </a:extLst>
                </a:gridCol>
              </a:tblGrid>
              <a:tr h="1161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Выездные модули для групп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MBA/EMBA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2023 г. 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Бизнес-школа </a:t>
                      </a:r>
                      <a:r>
                        <a:rPr kumimoji="0" lang="en-US" sz="9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Matena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kumimoji="0" lang="ru-RU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Армения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Агентство инвестиционного развития Республики Татарстан 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Сбер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Университет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52102"/>
                  </a:ext>
                </a:extLst>
              </a:tr>
              <a:tr h="2511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1"/>
                          </a:solidFill>
                        </a:rPr>
                        <a:t>Планы на 2024 год</a:t>
                      </a: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457108"/>
                  </a:ext>
                </a:extLst>
              </a:tr>
              <a:tr h="380728">
                <a:tc gridSpan="2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2"/>
                          </a:solidFill>
                        </a:rPr>
                        <a:t>Программы ПК</a:t>
                      </a: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Узбекистан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Филиал СПбГУ   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Узбекистан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Филиал СПбГУ   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808710"/>
                  </a:ext>
                </a:extLst>
              </a:tr>
              <a:tr h="7696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Doing business 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in Russia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/ 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in China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Китай </a:t>
                      </a:r>
                      <a:r>
                        <a:rPr lang="en-US" sz="900" b="0" u="none" dirty="0">
                          <a:solidFill>
                            <a:schemeClr val="bg2"/>
                          </a:solidFill>
                        </a:rPr>
                        <a:t>School of Management, Harbin Institute of Technology</a:t>
                      </a:r>
                      <a:endParaRPr lang="en-US" sz="900" b="0" u="none" dirty="0">
                        <a:solidFill>
                          <a:schemeClr val="bg2"/>
                        </a:solidFill>
                        <a:hlinkClick r:id="rId9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Китай </a:t>
                      </a:r>
                      <a:r>
                        <a:rPr lang="en-US" sz="900" b="0" u="none" dirty="0">
                          <a:solidFill>
                            <a:schemeClr val="bg2"/>
                          </a:solidFill>
                        </a:rPr>
                        <a:t>School of Management,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chemeClr val="bg2"/>
                          </a:solidFill>
                        </a:rPr>
                        <a:t>Harbin Institute of Technology</a:t>
                      </a:r>
                      <a:endParaRPr lang="en-US" sz="900" b="0" u="none" dirty="0">
                        <a:solidFill>
                          <a:schemeClr val="bg2"/>
                        </a:solidFill>
                        <a:hlinkClick r:id="rId9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538987"/>
                  </a:ext>
                </a:extLst>
              </a:tr>
            </a:tbl>
          </a:graphicData>
        </a:graphic>
      </p:graphicFrame>
      <p:pic>
        <p:nvPicPr>
          <p:cNvPr id="6" name="Рисунок 5" descr="Изображение выглядит как текст, эмблема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9E0AD001-9785-5B3F-E086-61EBF04198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52" y="5723325"/>
            <a:ext cx="656432" cy="548045"/>
          </a:xfrm>
          <a:prstGeom prst="rect">
            <a:avLst/>
          </a:prstGeom>
        </p:spPr>
      </p:pic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F0FF7E25-CA7D-4BA9-B61D-3657BF984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66753"/>
              </p:ext>
            </p:extLst>
          </p:nvPr>
        </p:nvGraphicFramePr>
        <p:xfrm>
          <a:off x="2915001" y="1865522"/>
          <a:ext cx="1774523" cy="4357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4523">
                  <a:extLst>
                    <a:ext uri="{9D8B030D-6E8A-4147-A177-3AD203B41FA5}">
                      <a16:colId xmlns:a16="http://schemas.microsoft.com/office/drawing/2014/main" val="3599022634"/>
                    </a:ext>
                  </a:extLst>
                </a:gridCol>
              </a:tblGrid>
              <a:tr h="58862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  <a:sym typeface="Arial"/>
                        </a:rPr>
                        <a:t>Executive MBA </a:t>
                      </a: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8318"/>
                  </a:ext>
                </a:extLst>
              </a:tr>
              <a:tr h="67803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MBA – 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Вызовы цифрового мира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52102"/>
                  </a:ext>
                </a:extLst>
              </a:tr>
              <a:tr h="1030185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Executive MBA – 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Роснефть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(корпоративная) 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25402"/>
                  </a:ext>
                </a:extLst>
              </a:tr>
              <a:tr h="1030185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Executive MBA</a:t>
                      </a: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: стратегическое управление и лидерство 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(Казахстан)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828186"/>
                  </a:ext>
                </a:extLst>
              </a:tr>
              <a:tr h="1030185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Executive MBA</a:t>
                      </a: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: стратегический менеджмент – глобальная </a:t>
                      </a:r>
                    </a:p>
                    <a:p>
                      <a:pPr marL="0" indent="0" algn="l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    повестка</a:t>
                      </a: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(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Euclid Circular A" panose="020B0504000000000000" pitchFamily="34" charset="-52"/>
                          <a:cs typeface="+mn-cs"/>
                        </a:rPr>
                        <a:t>Беларусь)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Euclid Circular A" panose="020B0504000000000000" pitchFamily="34" charset="-52"/>
                        <a:cs typeface="+mn-cs"/>
                      </a:endParaRPr>
                    </a:p>
                  </a:txBody>
                  <a:tcPr marL="144000" marR="144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538987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текст, символ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8259C20-6E74-95C9-1045-2EA84E87C8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b="36926"/>
          <a:stretch/>
        </p:blipFill>
        <p:spPr>
          <a:xfrm>
            <a:off x="10924548" y="4224261"/>
            <a:ext cx="676077" cy="2558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D75E9E5-9F4C-16AB-0313-6BE4A97486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752" y="4551385"/>
            <a:ext cx="938283" cy="3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185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ой шаблон">
  <a:themeElements>
    <a:clrScheme name="Custom 88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BE1E2D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акалавриат">
  <a:themeElements>
    <a:clrScheme name="Custom 89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70A501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Аспирантура">
  <a:themeElements>
    <a:clrScheme name="Custom 90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993EA6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xecutive MBA">
  <a:themeElements>
    <a:clrScheme name="Custom 91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3C64CE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Корпоративные программы">
  <a:themeElements>
    <a:clrScheme name="Custom 92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0A8796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glish version">
  <a:themeElements>
    <a:clrScheme name="Custom 93">
      <a:dk1>
        <a:srgbClr val="410B10"/>
      </a:dk1>
      <a:lt1>
        <a:sysClr val="window" lastClr="FFFFFF"/>
      </a:lt1>
      <a:dk2>
        <a:srgbClr val="90A1AE"/>
      </a:dk2>
      <a:lt2>
        <a:srgbClr val="51626F"/>
      </a:lt2>
      <a:accent1>
        <a:srgbClr val="BE1E2D"/>
      </a:accent1>
      <a:accent2>
        <a:srgbClr val="410B10"/>
      </a:accent2>
      <a:accent3>
        <a:srgbClr val="881621"/>
      </a:accent3>
      <a:accent4>
        <a:srgbClr val="647989"/>
      </a:accent4>
      <a:accent5>
        <a:srgbClr val="E76B77"/>
      </a:accent5>
      <a:accent6>
        <a:srgbClr val="BE1E2D"/>
      </a:accent6>
      <a:hlink>
        <a:srgbClr val="BE1E2D"/>
      </a:hlink>
      <a:folHlink>
        <a:srgbClr val="881621"/>
      </a:folHlink>
    </a:clrScheme>
    <a:fontScheme name="Другая 1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 algn="l">
          <a:spcAft>
            <a:spcPts val="300"/>
          </a:spcAft>
          <a:buClr>
            <a:schemeClr val="accent1"/>
          </a:buClr>
          <a:defRPr sz="1100" dirty="0">
            <a:solidFill>
              <a:schemeClr val="bg2"/>
            </a:solidFill>
            <a:latin typeface="Euclid Circular A" panose="020B0504000000000000" pitchFamily="34" charset="-52"/>
            <a:ea typeface="Euclid Circular A" panose="020B0504000000000000" pitchFamily="34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4083AC99745E6458BEEC07F40DD0F47" ma:contentTypeVersion="12" ma:contentTypeDescription="Создание документа." ma:contentTypeScope="" ma:versionID="a77edfde9310b7f05e469579e7974618">
  <xsd:schema xmlns:xsd="http://www.w3.org/2001/XMLSchema" xmlns:xs="http://www.w3.org/2001/XMLSchema" xmlns:p="http://schemas.microsoft.com/office/2006/metadata/properties" xmlns:ns2="2f3c9db9-38e8-44a6-887d-97c8104de079" xmlns:ns3="9d6cb299-536c-433b-a1e8-f5229cd66bcc" targetNamespace="http://schemas.microsoft.com/office/2006/metadata/properties" ma:root="true" ma:fieldsID="a14f34e6f1da7d09df832d71b2f6c415" ns2:_="" ns3:_="">
    <xsd:import namespace="2f3c9db9-38e8-44a6-887d-97c8104de079"/>
    <xsd:import namespace="9d6cb299-536c-433b-a1e8-f5229cd66b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c9db9-38e8-44a6-887d-97c8104de0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Flow_SignoffStatus" ma:index="19" nillable="true" ma:displayName="Состояние одобрения" ma:internalName="_x0421__x043e__x0441__x0442__x043e__x044f__x043d__x0438__x0435__x0020__x043e__x0434__x043e__x0431__x0440__x0435__x043d__x0438__x044f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cb299-536c-433b-a1e8-f5229cd66b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f3c9db9-38e8-44a6-887d-97c8104de079" xsi:nil="true"/>
  </documentManagement>
</p:properties>
</file>

<file path=customXml/itemProps1.xml><?xml version="1.0" encoding="utf-8"?>
<ds:datastoreItem xmlns:ds="http://schemas.openxmlformats.org/officeDocument/2006/customXml" ds:itemID="{8415A488-8C9C-40F2-B03D-D6CB3EEAE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c9db9-38e8-44a6-887d-97c8104de079"/>
    <ds:schemaRef ds:uri="9d6cb299-536c-433b-a1e8-f5229cd66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8E186-FA4E-4C21-A8FF-3371953FB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1D044-1AEC-4699-8CBD-A0345CF878FD}">
  <ds:schemaRefs>
    <ds:schemaRef ds:uri="http://schemas.microsoft.com/office/2006/metadata/properties"/>
    <ds:schemaRef ds:uri="http://schemas.microsoft.com/office/infopath/2007/PartnerControls"/>
    <ds:schemaRef ds:uri="2f3c9db9-38e8-44a6-887d-97c8104de0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18468</TotalTime>
  <Words>508</Words>
  <Application>Microsoft Office PowerPoint</Application>
  <PresentationFormat>Широкоэкранный</PresentationFormat>
  <Paragraphs>102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</vt:i4>
      </vt:variant>
    </vt:vector>
  </HeadingPairs>
  <TitlesOfParts>
    <vt:vector size="19" baseType="lpstr">
      <vt:lpstr>Arial</vt:lpstr>
      <vt:lpstr>Calibri</vt:lpstr>
      <vt:lpstr>Euclid Circular A</vt:lpstr>
      <vt:lpstr>Euclid Circular A Light</vt:lpstr>
      <vt:lpstr>Euclid Circular B Light</vt:lpstr>
      <vt:lpstr>Inter</vt:lpstr>
      <vt:lpstr>Inter Bold</vt:lpstr>
      <vt:lpstr>Inter ExtraBold</vt:lpstr>
      <vt:lpstr>Inter Regular</vt:lpstr>
      <vt:lpstr>Readex Pro Regular</vt:lpstr>
      <vt:lpstr>Основной шаблон</vt:lpstr>
      <vt:lpstr>Бакалавриат</vt:lpstr>
      <vt:lpstr>Аспирантура</vt:lpstr>
      <vt:lpstr>Executive MBA</vt:lpstr>
      <vt:lpstr>Корпоративные программы</vt:lpstr>
      <vt:lpstr>English version</vt:lpstr>
      <vt:lpstr>Презентация PowerPoint</vt:lpstr>
      <vt:lpstr>Презентация PowerPoint</vt:lpstr>
      <vt:lpstr>Флагманские программы EXECUTIVE MBA/MBA в современных условиях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Жандров</dc:creator>
  <cp:lastModifiedBy>Anna Dmitrievna Kuchina</cp:lastModifiedBy>
  <cp:revision>907</cp:revision>
  <cp:lastPrinted>2023-12-04T09:44:47Z</cp:lastPrinted>
  <dcterms:created xsi:type="dcterms:W3CDTF">2019-08-08T16:07:44Z</dcterms:created>
  <dcterms:modified xsi:type="dcterms:W3CDTF">2024-02-20T15:07:07Z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0x01010084083AC99745E6458BEEC07F40DD0F47</vt:lpwstr>
  </property>
</Properties>
</file>