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8" r:id="rId2"/>
    <p:sldId id="256" r:id="rId3"/>
    <p:sldId id="266" r:id="rId4"/>
    <p:sldId id="267" r:id="rId5"/>
    <p:sldId id="257" r:id="rId6"/>
    <p:sldId id="289" r:id="rId7"/>
    <p:sldId id="264" r:id="rId8"/>
  </p:sldIdLst>
  <p:sldSz cx="11010900" cy="63373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CFF"/>
    <a:srgbClr val="245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 varScale="1">
        <p:scale>
          <a:sx n="55" d="100"/>
          <a:sy n="55" d="100"/>
        </p:scale>
        <p:origin x="101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обученных, чел.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086420503164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6E-491F-8C53-D8D6C23A6C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1889</c:v>
                </c:pt>
                <c:pt idx="1">
                  <c:v>3134</c:v>
                </c:pt>
                <c:pt idx="2">
                  <c:v>4619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6E-491F-8C53-D8D6C23A6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857056"/>
        <c:axId val="382855488"/>
      </c:barChart>
      <c:catAx>
        <c:axId val="3828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855488"/>
        <c:crosses val="autoZero"/>
        <c:auto val="1"/>
        <c:lblAlgn val="ctr"/>
        <c:lblOffset val="100"/>
        <c:noMultiLvlLbl val="0"/>
      </c:catAx>
      <c:valAx>
        <c:axId val="3828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85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обученных,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1519</c:v>
                </c:pt>
                <c:pt idx="1">
                  <c:v>567</c:v>
                </c:pt>
                <c:pt idx="2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D-44E1-8D7F-2D5B6B40A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2857448"/>
        <c:axId val="382853920"/>
      </c:barChart>
      <c:catAx>
        <c:axId val="38285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853920"/>
        <c:crosses val="autoZero"/>
        <c:auto val="1"/>
        <c:lblAlgn val="ctr"/>
        <c:lblOffset val="100"/>
        <c:noMultiLvlLbl val="0"/>
      </c:catAx>
      <c:valAx>
        <c:axId val="3828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285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7601D3-0E33-47F9-AAB2-D979179632BE}" type="doc">
      <dgm:prSet loTypeId="urn:microsoft.com/office/officeart/2005/8/layout/b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AD7F3C-B8C0-4B41-BBDE-52226A694993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Управление персоналом в судостроении: вызовы и реальность </a:t>
          </a:r>
        </a:p>
      </dgm:t>
    </dgm:pt>
    <dgm:pt modelId="{CF48EF79-D13F-4B5B-B031-470B84F021C1}" type="parTrans" cxnId="{03673910-7A16-4047-9501-1FEF14806B7F}">
      <dgm:prSet/>
      <dgm:spPr/>
      <dgm:t>
        <a:bodyPr/>
        <a:lstStyle/>
        <a:p>
          <a:endParaRPr lang="ru-RU"/>
        </a:p>
      </dgm:t>
    </dgm:pt>
    <dgm:pt modelId="{B581E44B-4370-4C62-8851-884F22FAD616}" type="sibTrans" cxnId="{03673910-7A16-4047-9501-1FEF14806B7F}">
      <dgm:prSet/>
      <dgm:spPr/>
      <dgm:t>
        <a:bodyPr/>
        <a:lstStyle/>
        <a:p>
          <a:endParaRPr lang="ru-RU"/>
        </a:p>
      </dgm:t>
    </dgm:pt>
    <dgm:pt modelId="{A11C5558-618C-4FA2-976D-D1A829DDFC64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Менеджмент качества судостроительного предприятия</a:t>
          </a:r>
        </a:p>
      </dgm:t>
    </dgm:pt>
    <dgm:pt modelId="{306EEC02-DD9D-4EC9-BD47-2E99061D00E3}" type="parTrans" cxnId="{FAFE5BE0-DA07-40DF-A55B-0D9A89A4BBD8}">
      <dgm:prSet/>
      <dgm:spPr/>
      <dgm:t>
        <a:bodyPr/>
        <a:lstStyle/>
        <a:p>
          <a:endParaRPr lang="ru-RU"/>
        </a:p>
      </dgm:t>
    </dgm:pt>
    <dgm:pt modelId="{65B90F56-878F-45BC-95E8-B721F7F39413}" type="sibTrans" cxnId="{FAFE5BE0-DA07-40DF-A55B-0D9A89A4BBD8}">
      <dgm:prSet/>
      <dgm:spPr/>
      <dgm:t>
        <a:bodyPr/>
        <a:lstStyle/>
        <a:p>
          <a:endParaRPr lang="ru-RU"/>
        </a:p>
      </dgm:t>
    </dgm:pt>
    <dgm:pt modelId="{9EB16C2C-0409-4E60-9BFF-1EBBA86F94BC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Производственная система судостроительной промышленности</a:t>
          </a:r>
        </a:p>
      </dgm:t>
    </dgm:pt>
    <dgm:pt modelId="{FAD2D8D0-DC36-4869-A32C-6C7A16E16837}" type="parTrans" cxnId="{921EADD3-9125-4848-A7BD-1B7364749D4B}">
      <dgm:prSet/>
      <dgm:spPr/>
      <dgm:t>
        <a:bodyPr/>
        <a:lstStyle/>
        <a:p>
          <a:endParaRPr lang="ru-RU"/>
        </a:p>
      </dgm:t>
    </dgm:pt>
    <dgm:pt modelId="{B68A7156-DE25-432C-B2E0-8CFA625764C3}" type="sibTrans" cxnId="{921EADD3-9125-4848-A7BD-1B7364749D4B}">
      <dgm:prSet/>
      <dgm:spPr/>
      <dgm:t>
        <a:bodyPr/>
        <a:lstStyle/>
        <a:p>
          <a:endParaRPr lang="ru-RU"/>
        </a:p>
      </dgm:t>
    </dgm:pt>
    <dgm:pt modelId="{A65113E2-AFDC-4369-990B-F36AB7D05068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Инновационный менеджмент и </a:t>
          </a:r>
          <a:r>
            <a:rPr lang="ru-RU" sz="1400" dirty="0" err="1">
              <a:solidFill>
                <a:schemeClr val="tx1"/>
              </a:solidFill>
              <a:latin typeface="Franklin Gothic Medium" panose="020B0603020102020204" pitchFamily="34" charset="0"/>
            </a:rPr>
            <a:t>цифровизация</a:t>
          </a:r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 </a:t>
          </a:r>
        </a:p>
      </dgm:t>
    </dgm:pt>
    <dgm:pt modelId="{0D1FEEE6-B369-4133-BA30-05B9A9FC5D9E}" type="parTrans" cxnId="{7C20E290-8343-45A7-BAA5-7D9ABF25BAA8}">
      <dgm:prSet/>
      <dgm:spPr/>
      <dgm:t>
        <a:bodyPr/>
        <a:lstStyle/>
        <a:p>
          <a:endParaRPr lang="ru-RU"/>
        </a:p>
      </dgm:t>
    </dgm:pt>
    <dgm:pt modelId="{AE03629A-8552-481C-8EF9-76A7CFA7E4BD}" type="sibTrans" cxnId="{7C20E290-8343-45A7-BAA5-7D9ABF25BAA8}">
      <dgm:prSet/>
      <dgm:spPr/>
      <dgm:t>
        <a:bodyPr/>
        <a:lstStyle/>
        <a:p>
          <a:endParaRPr lang="ru-RU"/>
        </a:p>
      </dgm:t>
    </dgm:pt>
    <dgm:pt modelId="{16E47E45-15F9-4073-9BB8-4F51818DD5EC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Отраслевой бухгалтерский учет</a:t>
          </a:r>
        </a:p>
      </dgm:t>
    </dgm:pt>
    <dgm:pt modelId="{3A0CB1AC-FD96-48BC-B2FB-815B01216820}" type="parTrans" cxnId="{E6FACA24-2EE9-4B95-AFAD-0A26F3C3E830}">
      <dgm:prSet/>
      <dgm:spPr/>
      <dgm:t>
        <a:bodyPr/>
        <a:lstStyle/>
        <a:p>
          <a:endParaRPr lang="ru-RU"/>
        </a:p>
      </dgm:t>
    </dgm:pt>
    <dgm:pt modelId="{A3D48A6B-8E00-4C68-8DFA-66DAE9902118}" type="sibTrans" cxnId="{E6FACA24-2EE9-4B95-AFAD-0A26F3C3E830}">
      <dgm:prSet/>
      <dgm:spPr/>
      <dgm:t>
        <a:bodyPr/>
        <a:lstStyle/>
        <a:p>
          <a:endParaRPr lang="ru-RU"/>
        </a:p>
      </dgm:t>
    </dgm:pt>
    <dgm:pt modelId="{4BDEDF2B-CE37-4E93-822A-38AFA58F0130}">
      <dgm:prSet phldrT="[Текст]" custT="1"/>
      <dgm:spPr>
        <a:solidFill>
          <a:schemeClr val="bg1"/>
        </a:solidFill>
        <a:ln>
          <a:solidFill>
            <a:srgbClr val="245C9A"/>
          </a:solidFill>
        </a:ln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Franklin Gothic Medium" panose="020B0603020102020204" pitchFamily="34" charset="0"/>
            </a:rPr>
            <a:t>Современная финансовая аналитика в судостроении</a:t>
          </a:r>
        </a:p>
      </dgm:t>
    </dgm:pt>
    <dgm:pt modelId="{CEA8880A-AE18-4113-83E4-C480393F2995}" type="parTrans" cxnId="{A512D439-DD2E-47D0-95D0-A4831E0D366C}">
      <dgm:prSet/>
      <dgm:spPr/>
      <dgm:t>
        <a:bodyPr/>
        <a:lstStyle/>
        <a:p>
          <a:endParaRPr lang="ru-RU"/>
        </a:p>
      </dgm:t>
    </dgm:pt>
    <dgm:pt modelId="{D6539DDA-29E4-4673-85DA-29A951D2BDA7}" type="sibTrans" cxnId="{A512D439-DD2E-47D0-95D0-A4831E0D366C}">
      <dgm:prSet/>
      <dgm:spPr/>
      <dgm:t>
        <a:bodyPr/>
        <a:lstStyle/>
        <a:p>
          <a:endParaRPr lang="ru-RU"/>
        </a:p>
      </dgm:t>
    </dgm:pt>
    <dgm:pt modelId="{17902A4C-5581-4CC6-842C-E583B09243E2}" type="pres">
      <dgm:prSet presAssocID="{167601D3-0E33-47F9-AAB2-D979179632BE}" presName="Name0" presStyleCnt="0">
        <dgm:presLayoutVars>
          <dgm:dir/>
          <dgm:resizeHandles/>
        </dgm:presLayoutVars>
      </dgm:prSet>
      <dgm:spPr/>
    </dgm:pt>
    <dgm:pt modelId="{AC5C3266-8C81-47C4-8EA1-6BBD6D1386A0}" type="pres">
      <dgm:prSet presAssocID="{06AD7F3C-B8C0-4B41-BBDE-52226A694993}" presName="compNode" presStyleCnt="0"/>
      <dgm:spPr/>
    </dgm:pt>
    <dgm:pt modelId="{0BE690A7-92EC-4907-AD3F-3310393DA51D}" type="pres">
      <dgm:prSet presAssocID="{06AD7F3C-B8C0-4B41-BBDE-52226A694993}" presName="dummyConnPt" presStyleCnt="0"/>
      <dgm:spPr/>
    </dgm:pt>
    <dgm:pt modelId="{81339228-DFD9-46DD-8957-3E60BB72BF0C}" type="pres">
      <dgm:prSet presAssocID="{06AD7F3C-B8C0-4B41-BBDE-52226A694993}" presName="node" presStyleLbl="node1" presStyleIdx="0" presStyleCnt="6" custScaleX="109293">
        <dgm:presLayoutVars>
          <dgm:bulletEnabled val="1"/>
        </dgm:presLayoutVars>
      </dgm:prSet>
      <dgm:spPr/>
    </dgm:pt>
    <dgm:pt modelId="{3FB89C55-4835-415F-B12A-CE40B1AE11CB}" type="pres">
      <dgm:prSet presAssocID="{B581E44B-4370-4C62-8851-884F22FAD616}" presName="sibTrans" presStyleLbl="bgSibTrans2D1" presStyleIdx="0" presStyleCnt="5"/>
      <dgm:spPr/>
    </dgm:pt>
    <dgm:pt modelId="{9F489C7E-FE16-4E28-BB64-BC5DC26B4274}" type="pres">
      <dgm:prSet presAssocID="{A11C5558-618C-4FA2-976D-D1A829DDFC64}" presName="compNode" presStyleCnt="0"/>
      <dgm:spPr/>
    </dgm:pt>
    <dgm:pt modelId="{08FF5908-CC55-49BD-974C-42567C1AC6C7}" type="pres">
      <dgm:prSet presAssocID="{A11C5558-618C-4FA2-976D-D1A829DDFC64}" presName="dummyConnPt" presStyleCnt="0"/>
      <dgm:spPr/>
    </dgm:pt>
    <dgm:pt modelId="{831AC2B3-2F99-4464-B50C-D56027F4E96F}" type="pres">
      <dgm:prSet presAssocID="{A11C5558-618C-4FA2-976D-D1A829DDFC64}" presName="node" presStyleLbl="node1" presStyleIdx="1" presStyleCnt="6" custScaleX="109293">
        <dgm:presLayoutVars>
          <dgm:bulletEnabled val="1"/>
        </dgm:presLayoutVars>
      </dgm:prSet>
      <dgm:spPr/>
    </dgm:pt>
    <dgm:pt modelId="{ED45EBD2-E9A7-4888-BFDB-CA733C95E2CB}" type="pres">
      <dgm:prSet presAssocID="{65B90F56-878F-45BC-95E8-B721F7F39413}" presName="sibTrans" presStyleLbl="bgSibTrans2D1" presStyleIdx="1" presStyleCnt="5"/>
      <dgm:spPr/>
    </dgm:pt>
    <dgm:pt modelId="{6FA9BA45-5AD5-4D85-916C-B36F52AC4930}" type="pres">
      <dgm:prSet presAssocID="{9EB16C2C-0409-4E60-9BFF-1EBBA86F94BC}" presName="compNode" presStyleCnt="0"/>
      <dgm:spPr/>
    </dgm:pt>
    <dgm:pt modelId="{682DFB28-CD05-49A8-9152-73DDDADD7C6C}" type="pres">
      <dgm:prSet presAssocID="{9EB16C2C-0409-4E60-9BFF-1EBBA86F94BC}" presName="dummyConnPt" presStyleCnt="0"/>
      <dgm:spPr/>
    </dgm:pt>
    <dgm:pt modelId="{414BC97B-9493-4E58-A85B-DFC5D8DA4551}" type="pres">
      <dgm:prSet presAssocID="{9EB16C2C-0409-4E60-9BFF-1EBBA86F94BC}" presName="node" presStyleLbl="node1" presStyleIdx="2" presStyleCnt="6" custScaleX="109293">
        <dgm:presLayoutVars>
          <dgm:bulletEnabled val="1"/>
        </dgm:presLayoutVars>
      </dgm:prSet>
      <dgm:spPr/>
    </dgm:pt>
    <dgm:pt modelId="{4A45BC07-BC5F-4DC6-B195-3BAA093C7BFB}" type="pres">
      <dgm:prSet presAssocID="{B68A7156-DE25-432C-B2E0-8CFA625764C3}" presName="sibTrans" presStyleLbl="bgSibTrans2D1" presStyleIdx="2" presStyleCnt="5"/>
      <dgm:spPr/>
    </dgm:pt>
    <dgm:pt modelId="{069B3B5B-D03A-4A75-B047-D161F9B5001D}" type="pres">
      <dgm:prSet presAssocID="{A65113E2-AFDC-4369-990B-F36AB7D05068}" presName="compNode" presStyleCnt="0"/>
      <dgm:spPr/>
    </dgm:pt>
    <dgm:pt modelId="{DD6F3A6C-7C76-40E7-AF3F-7AACB9030F65}" type="pres">
      <dgm:prSet presAssocID="{A65113E2-AFDC-4369-990B-F36AB7D05068}" presName="dummyConnPt" presStyleCnt="0"/>
      <dgm:spPr/>
    </dgm:pt>
    <dgm:pt modelId="{755B9682-9808-45FB-B7C0-68A4F436A9B2}" type="pres">
      <dgm:prSet presAssocID="{A65113E2-AFDC-4369-990B-F36AB7D05068}" presName="node" presStyleLbl="node1" presStyleIdx="3" presStyleCnt="6" custScaleX="109293">
        <dgm:presLayoutVars>
          <dgm:bulletEnabled val="1"/>
        </dgm:presLayoutVars>
      </dgm:prSet>
      <dgm:spPr/>
    </dgm:pt>
    <dgm:pt modelId="{36760AB9-3BEE-4CB0-80D8-9DBCCE827F44}" type="pres">
      <dgm:prSet presAssocID="{AE03629A-8552-481C-8EF9-76A7CFA7E4BD}" presName="sibTrans" presStyleLbl="bgSibTrans2D1" presStyleIdx="3" presStyleCnt="5"/>
      <dgm:spPr/>
    </dgm:pt>
    <dgm:pt modelId="{8AFBD589-5C4B-40DD-B55B-75D141874581}" type="pres">
      <dgm:prSet presAssocID="{16E47E45-15F9-4073-9BB8-4F51818DD5EC}" presName="compNode" presStyleCnt="0"/>
      <dgm:spPr/>
    </dgm:pt>
    <dgm:pt modelId="{D44C5D8B-0CF1-4F7B-9649-12D48FEDBD2E}" type="pres">
      <dgm:prSet presAssocID="{16E47E45-15F9-4073-9BB8-4F51818DD5EC}" presName="dummyConnPt" presStyleCnt="0"/>
      <dgm:spPr/>
    </dgm:pt>
    <dgm:pt modelId="{5A3B5913-D95D-492E-A7B8-10D65FACE9AE}" type="pres">
      <dgm:prSet presAssocID="{16E47E45-15F9-4073-9BB8-4F51818DD5EC}" presName="node" presStyleLbl="node1" presStyleIdx="4" presStyleCnt="6" custScaleX="109293">
        <dgm:presLayoutVars>
          <dgm:bulletEnabled val="1"/>
        </dgm:presLayoutVars>
      </dgm:prSet>
      <dgm:spPr/>
    </dgm:pt>
    <dgm:pt modelId="{2D0B2EAD-FADB-43B8-A59D-15A16672C6A7}" type="pres">
      <dgm:prSet presAssocID="{A3D48A6B-8E00-4C68-8DFA-66DAE9902118}" presName="sibTrans" presStyleLbl="bgSibTrans2D1" presStyleIdx="4" presStyleCnt="5"/>
      <dgm:spPr/>
    </dgm:pt>
    <dgm:pt modelId="{51A27C56-5025-4680-9832-B9348E692A67}" type="pres">
      <dgm:prSet presAssocID="{4BDEDF2B-CE37-4E93-822A-38AFA58F0130}" presName="compNode" presStyleCnt="0"/>
      <dgm:spPr/>
    </dgm:pt>
    <dgm:pt modelId="{E5C847D2-8956-4D4E-8B81-E4D5FFF41E81}" type="pres">
      <dgm:prSet presAssocID="{4BDEDF2B-CE37-4E93-822A-38AFA58F0130}" presName="dummyConnPt" presStyleCnt="0"/>
      <dgm:spPr/>
    </dgm:pt>
    <dgm:pt modelId="{A8AAFFD2-AEF2-47D2-AB97-B69EF6C21F2E}" type="pres">
      <dgm:prSet presAssocID="{4BDEDF2B-CE37-4E93-822A-38AFA58F0130}" presName="node" presStyleLbl="node1" presStyleIdx="5" presStyleCnt="6" custScaleX="109293">
        <dgm:presLayoutVars>
          <dgm:bulletEnabled val="1"/>
        </dgm:presLayoutVars>
      </dgm:prSet>
      <dgm:spPr/>
    </dgm:pt>
  </dgm:ptLst>
  <dgm:cxnLst>
    <dgm:cxn modelId="{2331E108-3F6A-456E-96EF-5B4DFEA93AE9}" type="presOf" srcId="{A11C5558-618C-4FA2-976D-D1A829DDFC64}" destId="{831AC2B3-2F99-4464-B50C-D56027F4E96F}" srcOrd="0" destOrd="0" presId="urn:microsoft.com/office/officeart/2005/8/layout/bProcess4"/>
    <dgm:cxn modelId="{03673910-7A16-4047-9501-1FEF14806B7F}" srcId="{167601D3-0E33-47F9-AAB2-D979179632BE}" destId="{06AD7F3C-B8C0-4B41-BBDE-52226A694993}" srcOrd="0" destOrd="0" parTransId="{CF48EF79-D13F-4B5B-B031-470B84F021C1}" sibTransId="{B581E44B-4370-4C62-8851-884F22FAD616}"/>
    <dgm:cxn modelId="{3973EB18-2A58-4A73-9E58-A1AB07B21294}" type="presOf" srcId="{167601D3-0E33-47F9-AAB2-D979179632BE}" destId="{17902A4C-5581-4CC6-842C-E583B09243E2}" srcOrd="0" destOrd="0" presId="urn:microsoft.com/office/officeart/2005/8/layout/bProcess4"/>
    <dgm:cxn modelId="{E6FACA24-2EE9-4B95-AFAD-0A26F3C3E830}" srcId="{167601D3-0E33-47F9-AAB2-D979179632BE}" destId="{16E47E45-15F9-4073-9BB8-4F51818DD5EC}" srcOrd="4" destOrd="0" parTransId="{3A0CB1AC-FD96-48BC-B2FB-815B01216820}" sibTransId="{A3D48A6B-8E00-4C68-8DFA-66DAE9902118}"/>
    <dgm:cxn modelId="{A512D439-DD2E-47D0-95D0-A4831E0D366C}" srcId="{167601D3-0E33-47F9-AAB2-D979179632BE}" destId="{4BDEDF2B-CE37-4E93-822A-38AFA58F0130}" srcOrd="5" destOrd="0" parTransId="{CEA8880A-AE18-4113-83E4-C480393F2995}" sibTransId="{D6539DDA-29E4-4673-85DA-29A951D2BDA7}"/>
    <dgm:cxn modelId="{4A519271-A584-4A6F-B8D3-492071910BE8}" type="presOf" srcId="{B68A7156-DE25-432C-B2E0-8CFA625764C3}" destId="{4A45BC07-BC5F-4DC6-B195-3BAA093C7BFB}" srcOrd="0" destOrd="0" presId="urn:microsoft.com/office/officeart/2005/8/layout/bProcess4"/>
    <dgm:cxn modelId="{7C20E290-8343-45A7-BAA5-7D9ABF25BAA8}" srcId="{167601D3-0E33-47F9-AAB2-D979179632BE}" destId="{A65113E2-AFDC-4369-990B-F36AB7D05068}" srcOrd="3" destOrd="0" parTransId="{0D1FEEE6-B369-4133-BA30-05B9A9FC5D9E}" sibTransId="{AE03629A-8552-481C-8EF9-76A7CFA7E4BD}"/>
    <dgm:cxn modelId="{DD1567BA-E81D-4B30-9793-CB3DDF426CF9}" type="presOf" srcId="{B581E44B-4370-4C62-8851-884F22FAD616}" destId="{3FB89C55-4835-415F-B12A-CE40B1AE11CB}" srcOrd="0" destOrd="0" presId="urn:microsoft.com/office/officeart/2005/8/layout/bProcess4"/>
    <dgm:cxn modelId="{1FA983C6-D8E5-4D8E-9892-DA75B75D9543}" type="presOf" srcId="{9EB16C2C-0409-4E60-9BFF-1EBBA86F94BC}" destId="{414BC97B-9493-4E58-A85B-DFC5D8DA4551}" srcOrd="0" destOrd="0" presId="urn:microsoft.com/office/officeart/2005/8/layout/bProcess4"/>
    <dgm:cxn modelId="{0D365CC9-B9BC-4C3E-A329-7D39D799A493}" type="presOf" srcId="{A3D48A6B-8E00-4C68-8DFA-66DAE9902118}" destId="{2D0B2EAD-FADB-43B8-A59D-15A16672C6A7}" srcOrd="0" destOrd="0" presId="urn:microsoft.com/office/officeart/2005/8/layout/bProcess4"/>
    <dgm:cxn modelId="{091573C9-4176-4F6C-A82D-7D2EEB0EC747}" type="presOf" srcId="{16E47E45-15F9-4073-9BB8-4F51818DD5EC}" destId="{5A3B5913-D95D-492E-A7B8-10D65FACE9AE}" srcOrd="0" destOrd="0" presId="urn:microsoft.com/office/officeart/2005/8/layout/bProcess4"/>
    <dgm:cxn modelId="{921EADD3-9125-4848-A7BD-1B7364749D4B}" srcId="{167601D3-0E33-47F9-AAB2-D979179632BE}" destId="{9EB16C2C-0409-4E60-9BFF-1EBBA86F94BC}" srcOrd="2" destOrd="0" parTransId="{FAD2D8D0-DC36-4869-A32C-6C7A16E16837}" sibTransId="{B68A7156-DE25-432C-B2E0-8CFA625764C3}"/>
    <dgm:cxn modelId="{7AB257D7-3AE8-4E8E-A858-EC5741C670C6}" type="presOf" srcId="{A65113E2-AFDC-4369-990B-F36AB7D05068}" destId="{755B9682-9808-45FB-B7C0-68A4F436A9B2}" srcOrd="0" destOrd="0" presId="urn:microsoft.com/office/officeart/2005/8/layout/bProcess4"/>
    <dgm:cxn modelId="{FAFE5BE0-DA07-40DF-A55B-0D9A89A4BBD8}" srcId="{167601D3-0E33-47F9-AAB2-D979179632BE}" destId="{A11C5558-618C-4FA2-976D-D1A829DDFC64}" srcOrd="1" destOrd="0" parTransId="{306EEC02-DD9D-4EC9-BD47-2E99061D00E3}" sibTransId="{65B90F56-878F-45BC-95E8-B721F7F39413}"/>
    <dgm:cxn modelId="{3AFDA7E0-BB5B-49C4-B46C-B7509CAE126B}" type="presOf" srcId="{4BDEDF2B-CE37-4E93-822A-38AFA58F0130}" destId="{A8AAFFD2-AEF2-47D2-AB97-B69EF6C21F2E}" srcOrd="0" destOrd="0" presId="urn:microsoft.com/office/officeart/2005/8/layout/bProcess4"/>
    <dgm:cxn modelId="{1F442BEC-C3B4-481E-8B49-6F304DB08F6C}" type="presOf" srcId="{65B90F56-878F-45BC-95E8-B721F7F39413}" destId="{ED45EBD2-E9A7-4888-BFDB-CA733C95E2CB}" srcOrd="0" destOrd="0" presId="urn:microsoft.com/office/officeart/2005/8/layout/bProcess4"/>
    <dgm:cxn modelId="{1EACF6EF-7977-43F9-A99F-8560BCAC8CCF}" type="presOf" srcId="{AE03629A-8552-481C-8EF9-76A7CFA7E4BD}" destId="{36760AB9-3BEE-4CB0-80D8-9DBCCE827F44}" srcOrd="0" destOrd="0" presId="urn:microsoft.com/office/officeart/2005/8/layout/bProcess4"/>
    <dgm:cxn modelId="{04D976F9-58F2-4434-B6D8-63B1F9244073}" type="presOf" srcId="{06AD7F3C-B8C0-4B41-BBDE-52226A694993}" destId="{81339228-DFD9-46DD-8957-3E60BB72BF0C}" srcOrd="0" destOrd="0" presId="urn:microsoft.com/office/officeart/2005/8/layout/bProcess4"/>
    <dgm:cxn modelId="{7683ABF8-77AB-4B3B-86B3-A005E6C68696}" type="presParOf" srcId="{17902A4C-5581-4CC6-842C-E583B09243E2}" destId="{AC5C3266-8C81-47C4-8EA1-6BBD6D1386A0}" srcOrd="0" destOrd="0" presId="urn:microsoft.com/office/officeart/2005/8/layout/bProcess4"/>
    <dgm:cxn modelId="{FF1880A1-3B6C-452B-99CB-44FB5F2F196A}" type="presParOf" srcId="{AC5C3266-8C81-47C4-8EA1-6BBD6D1386A0}" destId="{0BE690A7-92EC-4907-AD3F-3310393DA51D}" srcOrd="0" destOrd="0" presId="urn:microsoft.com/office/officeart/2005/8/layout/bProcess4"/>
    <dgm:cxn modelId="{8AAA4376-9928-4467-99EC-39CD07155CD7}" type="presParOf" srcId="{AC5C3266-8C81-47C4-8EA1-6BBD6D1386A0}" destId="{81339228-DFD9-46DD-8957-3E60BB72BF0C}" srcOrd="1" destOrd="0" presId="urn:microsoft.com/office/officeart/2005/8/layout/bProcess4"/>
    <dgm:cxn modelId="{EF8DAC81-9E81-40ED-8F32-FAFB9C10845E}" type="presParOf" srcId="{17902A4C-5581-4CC6-842C-E583B09243E2}" destId="{3FB89C55-4835-415F-B12A-CE40B1AE11CB}" srcOrd="1" destOrd="0" presId="urn:microsoft.com/office/officeart/2005/8/layout/bProcess4"/>
    <dgm:cxn modelId="{714DCFB1-6F09-4A01-A9AC-72D214C08062}" type="presParOf" srcId="{17902A4C-5581-4CC6-842C-E583B09243E2}" destId="{9F489C7E-FE16-4E28-BB64-BC5DC26B4274}" srcOrd="2" destOrd="0" presId="urn:microsoft.com/office/officeart/2005/8/layout/bProcess4"/>
    <dgm:cxn modelId="{775883D0-F635-428B-9AB0-D6C3E7E772B4}" type="presParOf" srcId="{9F489C7E-FE16-4E28-BB64-BC5DC26B4274}" destId="{08FF5908-CC55-49BD-974C-42567C1AC6C7}" srcOrd="0" destOrd="0" presId="urn:microsoft.com/office/officeart/2005/8/layout/bProcess4"/>
    <dgm:cxn modelId="{61E85D8C-8BD9-486D-821A-108CF5296A8D}" type="presParOf" srcId="{9F489C7E-FE16-4E28-BB64-BC5DC26B4274}" destId="{831AC2B3-2F99-4464-B50C-D56027F4E96F}" srcOrd="1" destOrd="0" presId="urn:microsoft.com/office/officeart/2005/8/layout/bProcess4"/>
    <dgm:cxn modelId="{E07BA3F3-3556-4FB9-AEBE-41D72ACA273D}" type="presParOf" srcId="{17902A4C-5581-4CC6-842C-E583B09243E2}" destId="{ED45EBD2-E9A7-4888-BFDB-CA733C95E2CB}" srcOrd="3" destOrd="0" presId="urn:microsoft.com/office/officeart/2005/8/layout/bProcess4"/>
    <dgm:cxn modelId="{F74F69F6-4593-450E-8BEC-621043A98A1F}" type="presParOf" srcId="{17902A4C-5581-4CC6-842C-E583B09243E2}" destId="{6FA9BA45-5AD5-4D85-916C-B36F52AC4930}" srcOrd="4" destOrd="0" presId="urn:microsoft.com/office/officeart/2005/8/layout/bProcess4"/>
    <dgm:cxn modelId="{F39E6683-BA3D-453B-B8FF-921189F56A1F}" type="presParOf" srcId="{6FA9BA45-5AD5-4D85-916C-B36F52AC4930}" destId="{682DFB28-CD05-49A8-9152-73DDDADD7C6C}" srcOrd="0" destOrd="0" presId="urn:microsoft.com/office/officeart/2005/8/layout/bProcess4"/>
    <dgm:cxn modelId="{9AB4C8AB-3DF0-4F28-B128-577E49586F39}" type="presParOf" srcId="{6FA9BA45-5AD5-4D85-916C-B36F52AC4930}" destId="{414BC97B-9493-4E58-A85B-DFC5D8DA4551}" srcOrd="1" destOrd="0" presId="urn:microsoft.com/office/officeart/2005/8/layout/bProcess4"/>
    <dgm:cxn modelId="{67A5EC83-BA71-4FEA-9890-AAD4A1FC366B}" type="presParOf" srcId="{17902A4C-5581-4CC6-842C-E583B09243E2}" destId="{4A45BC07-BC5F-4DC6-B195-3BAA093C7BFB}" srcOrd="5" destOrd="0" presId="urn:microsoft.com/office/officeart/2005/8/layout/bProcess4"/>
    <dgm:cxn modelId="{F5A8A112-757A-4C73-A10B-B42A2B5EA4F4}" type="presParOf" srcId="{17902A4C-5581-4CC6-842C-E583B09243E2}" destId="{069B3B5B-D03A-4A75-B047-D161F9B5001D}" srcOrd="6" destOrd="0" presId="urn:microsoft.com/office/officeart/2005/8/layout/bProcess4"/>
    <dgm:cxn modelId="{C10F8BE7-0F3A-4D59-88D1-F3D1EB867344}" type="presParOf" srcId="{069B3B5B-D03A-4A75-B047-D161F9B5001D}" destId="{DD6F3A6C-7C76-40E7-AF3F-7AACB9030F65}" srcOrd="0" destOrd="0" presId="urn:microsoft.com/office/officeart/2005/8/layout/bProcess4"/>
    <dgm:cxn modelId="{B86C8202-EC28-475A-9332-4C7B500179A1}" type="presParOf" srcId="{069B3B5B-D03A-4A75-B047-D161F9B5001D}" destId="{755B9682-9808-45FB-B7C0-68A4F436A9B2}" srcOrd="1" destOrd="0" presId="urn:microsoft.com/office/officeart/2005/8/layout/bProcess4"/>
    <dgm:cxn modelId="{32EF0839-DF98-475C-B198-C2FC8F265F00}" type="presParOf" srcId="{17902A4C-5581-4CC6-842C-E583B09243E2}" destId="{36760AB9-3BEE-4CB0-80D8-9DBCCE827F44}" srcOrd="7" destOrd="0" presId="urn:microsoft.com/office/officeart/2005/8/layout/bProcess4"/>
    <dgm:cxn modelId="{22F43680-21EF-4C9B-A6EC-F6A486DDA190}" type="presParOf" srcId="{17902A4C-5581-4CC6-842C-E583B09243E2}" destId="{8AFBD589-5C4B-40DD-B55B-75D141874581}" srcOrd="8" destOrd="0" presId="urn:microsoft.com/office/officeart/2005/8/layout/bProcess4"/>
    <dgm:cxn modelId="{8B2AAA3E-C960-425C-82BD-1F129632F3D9}" type="presParOf" srcId="{8AFBD589-5C4B-40DD-B55B-75D141874581}" destId="{D44C5D8B-0CF1-4F7B-9649-12D48FEDBD2E}" srcOrd="0" destOrd="0" presId="urn:microsoft.com/office/officeart/2005/8/layout/bProcess4"/>
    <dgm:cxn modelId="{A13B4B1D-FF2B-4BD4-9BC5-87C3423F6573}" type="presParOf" srcId="{8AFBD589-5C4B-40DD-B55B-75D141874581}" destId="{5A3B5913-D95D-492E-A7B8-10D65FACE9AE}" srcOrd="1" destOrd="0" presId="urn:microsoft.com/office/officeart/2005/8/layout/bProcess4"/>
    <dgm:cxn modelId="{B0F7F4FE-7F90-4E8B-A65B-00D2CAC34829}" type="presParOf" srcId="{17902A4C-5581-4CC6-842C-E583B09243E2}" destId="{2D0B2EAD-FADB-43B8-A59D-15A16672C6A7}" srcOrd="9" destOrd="0" presId="urn:microsoft.com/office/officeart/2005/8/layout/bProcess4"/>
    <dgm:cxn modelId="{A7038F43-5205-44F2-B6EA-669E06A092D4}" type="presParOf" srcId="{17902A4C-5581-4CC6-842C-E583B09243E2}" destId="{51A27C56-5025-4680-9832-B9348E692A67}" srcOrd="10" destOrd="0" presId="urn:microsoft.com/office/officeart/2005/8/layout/bProcess4"/>
    <dgm:cxn modelId="{D28001CD-DAE4-4225-B8B9-8176A8B5107B}" type="presParOf" srcId="{51A27C56-5025-4680-9832-B9348E692A67}" destId="{E5C847D2-8956-4D4E-8B81-E4D5FFF41E81}" srcOrd="0" destOrd="0" presId="urn:microsoft.com/office/officeart/2005/8/layout/bProcess4"/>
    <dgm:cxn modelId="{9E34CC25-3FDF-421A-9595-4A4417F82CA1}" type="presParOf" srcId="{51A27C56-5025-4680-9832-B9348E692A67}" destId="{A8AAFFD2-AEF2-47D2-AB97-B69EF6C21F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89C55-4835-415F-B12A-CE40B1AE11CB}">
      <dsp:nvSpPr>
        <dsp:cNvPr id="0" name=""/>
        <dsp:cNvSpPr/>
      </dsp:nvSpPr>
      <dsp:spPr>
        <a:xfrm rot="5400000">
          <a:off x="331766" y="811578"/>
          <a:ext cx="1260306" cy="1526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339228-DFD9-46DD-8957-3E60BB72BF0C}">
      <dsp:nvSpPr>
        <dsp:cNvPr id="0" name=""/>
        <dsp:cNvSpPr/>
      </dsp:nvSpPr>
      <dsp:spPr>
        <a:xfrm>
          <a:off x="538289" y="434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Управление персоналом в судостроении: вызовы и реальность </a:t>
          </a:r>
        </a:p>
      </dsp:txBody>
      <dsp:txXfrm>
        <a:off x="568087" y="30232"/>
        <a:ext cx="1793623" cy="957789"/>
      </dsp:txXfrm>
    </dsp:sp>
    <dsp:sp modelId="{ED45EBD2-E9A7-4888-BFDB-CA733C95E2CB}">
      <dsp:nvSpPr>
        <dsp:cNvPr id="0" name=""/>
        <dsp:cNvSpPr/>
      </dsp:nvSpPr>
      <dsp:spPr>
        <a:xfrm rot="5400000">
          <a:off x="331766" y="2083310"/>
          <a:ext cx="1260306" cy="1526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1AC2B3-2F99-4464-B50C-D56027F4E96F}">
      <dsp:nvSpPr>
        <dsp:cNvPr id="0" name=""/>
        <dsp:cNvSpPr/>
      </dsp:nvSpPr>
      <dsp:spPr>
        <a:xfrm>
          <a:off x="538289" y="1272167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Менеджмент качества судостроительного предприятия</a:t>
          </a:r>
        </a:p>
      </dsp:txBody>
      <dsp:txXfrm>
        <a:off x="568087" y="1301965"/>
        <a:ext cx="1793623" cy="957789"/>
      </dsp:txXfrm>
    </dsp:sp>
    <dsp:sp modelId="{4A45BC07-BC5F-4DC6-B195-3BAA093C7BFB}">
      <dsp:nvSpPr>
        <dsp:cNvPr id="0" name=""/>
        <dsp:cNvSpPr/>
      </dsp:nvSpPr>
      <dsp:spPr>
        <a:xfrm>
          <a:off x="968163" y="2719176"/>
          <a:ext cx="2400293" cy="1526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4BC97B-9493-4E58-A85B-DFC5D8DA4551}">
      <dsp:nvSpPr>
        <dsp:cNvPr id="0" name=""/>
        <dsp:cNvSpPr/>
      </dsp:nvSpPr>
      <dsp:spPr>
        <a:xfrm>
          <a:off x="538289" y="2543899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Производственная система судостроительной промышленности</a:t>
          </a:r>
        </a:p>
      </dsp:txBody>
      <dsp:txXfrm>
        <a:off x="568087" y="2573697"/>
        <a:ext cx="1793623" cy="957789"/>
      </dsp:txXfrm>
    </dsp:sp>
    <dsp:sp modelId="{36760AB9-3BEE-4CB0-80D8-9DBCCE827F44}">
      <dsp:nvSpPr>
        <dsp:cNvPr id="0" name=""/>
        <dsp:cNvSpPr/>
      </dsp:nvSpPr>
      <dsp:spPr>
        <a:xfrm rot="16200000">
          <a:off x="2744547" y="2083310"/>
          <a:ext cx="1260306" cy="1526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5B9682-9808-45FB-B7C0-68A4F436A9B2}">
      <dsp:nvSpPr>
        <dsp:cNvPr id="0" name=""/>
        <dsp:cNvSpPr/>
      </dsp:nvSpPr>
      <dsp:spPr>
        <a:xfrm>
          <a:off x="2951071" y="2543899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Инновационный менеджмент и </a:t>
          </a:r>
          <a:r>
            <a:rPr lang="ru-RU" sz="1400" kern="1200" dirty="0" err="1">
              <a:solidFill>
                <a:schemeClr val="tx1"/>
              </a:solidFill>
              <a:latin typeface="Franklin Gothic Medium" panose="020B0603020102020204" pitchFamily="34" charset="0"/>
            </a:rPr>
            <a:t>цифровизация</a:t>
          </a: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 </a:t>
          </a:r>
        </a:p>
      </dsp:txBody>
      <dsp:txXfrm>
        <a:off x="2980869" y="2573697"/>
        <a:ext cx="1793623" cy="957789"/>
      </dsp:txXfrm>
    </dsp:sp>
    <dsp:sp modelId="{2D0B2EAD-FADB-43B8-A59D-15A16672C6A7}">
      <dsp:nvSpPr>
        <dsp:cNvPr id="0" name=""/>
        <dsp:cNvSpPr/>
      </dsp:nvSpPr>
      <dsp:spPr>
        <a:xfrm rot="16200000">
          <a:off x="2744547" y="811578"/>
          <a:ext cx="1260306" cy="1526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3B5913-D95D-492E-A7B8-10D65FACE9AE}">
      <dsp:nvSpPr>
        <dsp:cNvPr id="0" name=""/>
        <dsp:cNvSpPr/>
      </dsp:nvSpPr>
      <dsp:spPr>
        <a:xfrm>
          <a:off x="2951071" y="1272167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Отраслевой бухгалтерский учет</a:t>
          </a:r>
        </a:p>
      </dsp:txBody>
      <dsp:txXfrm>
        <a:off x="2980869" y="1301965"/>
        <a:ext cx="1793623" cy="957789"/>
      </dsp:txXfrm>
    </dsp:sp>
    <dsp:sp modelId="{A8AAFFD2-AEF2-47D2-AB97-B69EF6C21F2E}">
      <dsp:nvSpPr>
        <dsp:cNvPr id="0" name=""/>
        <dsp:cNvSpPr/>
      </dsp:nvSpPr>
      <dsp:spPr>
        <a:xfrm>
          <a:off x="2951071" y="434"/>
          <a:ext cx="1853219" cy="1017385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245C9A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Franklin Gothic Medium" panose="020B0603020102020204" pitchFamily="34" charset="0"/>
            </a:rPr>
            <a:t>Современная финансовая аналитика в судостроении</a:t>
          </a:r>
        </a:p>
      </dsp:txBody>
      <dsp:txXfrm>
        <a:off x="2980869" y="30232"/>
        <a:ext cx="1793623" cy="957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92DF-FC2E-4E57-A456-A5E710BC241B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70213" y="849313"/>
            <a:ext cx="39862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80B0-8FD5-49AA-BFF3-26575FB56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1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80B0-8FD5-49AA-BFF3-26575FB56C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780B0-8FD5-49AA-BFF3-26575FB56C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5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6293" y="1964563"/>
            <a:ext cx="9364663" cy="133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2587" y="3548888"/>
            <a:ext cx="7712075" cy="158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A3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0631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506944" y="108191"/>
            <a:ext cx="5400040" cy="4137660"/>
          </a:xfrm>
          <a:custGeom>
            <a:avLst/>
            <a:gdLst/>
            <a:ahLst/>
            <a:cxnLst/>
            <a:rect l="l" t="t" r="r" b="b"/>
            <a:pathLst>
              <a:path w="5400040" h="4137660">
                <a:moveTo>
                  <a:pt x="0" y="4137332"/>
                </a:moveTo>
                <a:lnTo>
                  <a:pt x="5399999" y="4137332"/>
                </a:lnTo>
                <a:lnTo>
                  <a:pt x="5399999" y="0"/>
                </a:lnTo>
                <a:lnTo>
                  <a:pt x="0" y="0"/>
                </a:lnTo>
                <a:lnTo>
                  <a:pt x="0" y="4137332"/>
                </a:lnTo>
                <a:close/>
              </a:path>
            </a:pathLst>
          </a:custGeom>
          <a:solidFill>
            <a:srgbClr val="245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06944" y="4245523"/>
            <a:ext cx="5400040" cy="1983105"/>
          </a:xfrm>
          <a:custGeom>
            <a:avLst/>
            <a:gdLst/>
            <a:ahLst/>
            <a:cxnLst/>
            <a:rect l="l" t="t" r="r" b="b"/>
            <a:pathLst>
              <a:path w="5400040" h="1983104">
                <a:moveTo>
                  <a:pt x="0" y="0"/>
                </a:moveTo>
                <a:lnTo>
                  <a:pt x="5399999" y="0"/>
                </a:lnTo>
                <a:lnTo>
                  <a:pt x="5399999" y="1982666"/>
                </a:lnTo>
                <a:lnTo>
                  <a:pt x="0" y="1982666"/>
                </a:lnTo>
                <a:lnTo>
                  <a:pt x="0" y="0"/>
                </a:lnTo>
                <a:close/>
              </a:path>
            </a:pathLst>
          </a:custGeom>
          <a:solidFill>
            <a:srgbClr val="468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24780" y="2919192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>
                <a:moveTo>
                  <a:pt x="201984" y="0"/>
                </a:moveTo>
                <a:lnTo>
                  <a:pt x="248296" y="5334"/>
                </a:lnTo>
                <a:lnTo>
                  <a:pt x="290810" y="20529"/>
                </a:lnTo>
                <a:lnTo>
                  <a:pt x="328313" y="44372"/>
                </a:lnTo>
                <a:lnTo>
                  <a:pt x="359592" y="75652"/>
                </a:lnTo>
                <a:lnTo>
                  <a:pt x="383436" y="113154"/>
                </a:lnTo>
                <a:lnTo>
                  <a:pt x="398632" y="155669"/>
                </a:lnTo>
                <a:lnTo>
                  <a:pt x="403966" y="201982"/>
                </a:lnTo>
                <a:lnTo>
                  <a:pt x="398632" y="248295"/>
                </a:lnTo>
                <a:lnTo>
                  <a:pt x="383436" y="290809"/>
                </a:lnTo>
                <a:lnTo>
                  <a:pt x="359592" y="328313"/>
                </a:lnTo>
                <a:lnTo>
                  <a:pt x="328313" y="359592"/>
                </a:lnTo>
                <a:lnTo>
                  <a:pt x="290810" y="383436"/>
                </a:lnTo>
                <a:lnTo>
                  <a:pt x="248296" y="398632"/>
                </a:lnTo>
                <a:lnTo>
                  <a:pt x="201984" y="403966"/>
                </a:lnTo>
                <a:lnTo>
                  <a:pt x="155671" y="398632"/>
                </a:lnTo>
                <a:lnTo>
                  <a:pt x="113156" y="383436"/>
                </a:lnTo>
                <a:lnTo>
                  <a:pt x="75653" y="359592"/>
                </a:lnTo>
                <a:lnTo>
                  <a:pt x="44373" y="328313"/>
                </a:lnTo>
                <a:lnTo>
                  <a:pt x="20529" y="290809"/>
                </a:lnTo>
                <a:lnTo>
                  <a:pt x="5334" y="248295"/>
                </a:lnTo>
                <a:lnTo>
                  <a:pt x="0" y="201982"/>
                </a:lnTo>
                <a:lnTo>
                  <a:pt x="5334" y="155669"/>
                </a:lnTo>
                <a:lnTo>
                  <a:pt x="20529" y="113154"/>
                </a:lnTo>
                <a:lnTo>
                  <a:pt x="44373" y="75652"/>
                </a:lnTo>
                <a:lnTo>
                  <a:pt x="75653" y="44372"/>
                </a:lnTo>
                <a:lnTo>
                  <a:pt x="113156" y="20529"/>
                </a:lnTo>
                <a:lnTo>
                  <a:pt x="155671" y="5334"/>
                </a:lnTo>
                <a:lnTo>
                  <a:pt x="201984" y="0"/>
                </a:lnTo>
                <a:close/>
              </a:path>
              <a:path w="404494" h="404495">
                <a:moveTo>
                  <a:pt x="201984" y="27539"/>
                </a:moveTo>
                <a:lnTo>
                  <a:pt x="248357" y="33771"/>
                </a:lnTo>
                <a:lnTo>
                  <a:pt x="290026" y="51356"/>
                </a:lnTo>
                <a:lnTo>
                  <a:pt x="325331" y="78633"/>
                </a:lnTo>
                <a:lnTo>
                  <a:pt x="352606" y="113938"/>
                </a:lnTo>
                <a:lnTo>
                  <a:pt x="370191" y="155609"/>
                </a:lnTo>
                <a:lnTo>
                  <a:pt x="376422" y="201982"/>
                </a:lnTo>
                <a:lnTo>
                  <a:pt x="370191" y="248356"/>
                </a:lnTo>
                <a:lnTo>
                  <a:pt x="352606" y="290027"/>
                </a:lnTo>
                <a:lnTo>
                  <a:pt x="325331" y="325331"/>
                </a:lnTo>
                <a:lnTo>
                  <a:pt x="290026" y="352608"/>
                </a:lnTo>
                <a:lnTo>
                  <a:pt x="248357" y="370193"/>
                </a:lnTo>
                <a:lnTo>
                  <a:pt x="201984" y="376424"/>
                </a:lnTo>
                <a:lnTo>
                  <a:pt x="155610" y="370193"/>
                </a:lnTo>
                <a:lnTo>
                  <a:pt x="113939" y="352608"/>
                </a:lnTo>
                <a:lnTo>
                  <a:pt x="78634" y="325331"/>
                </a:lnTo>
                <a:lnTo>
                  <a:pt x="51358" y="290027"/>
                </a:lnTo>
                <a:lnTo>
                  <a:pt x="33773" y="248356"/>
                </a:lnTo>
                <a:lnTo>
                  <a:pt x="27542" y="201982"/>
                </a:lnTo>
                <a:lnTo>
                  <a:pt x="33773" y="155609"/>
                </a:lnTo>
                <a:lnTo>
                  <a:pt x="51358" y="113938"/>
                </a:lnTo>
                <a:lnTo>
                  <a:pt x="78634" y="78633"/>
                </a:lnTo>
                <a:lnTo>
                  <a:pt x="113939" y="51356"/>
                </a:lnTo>
                <a:lnTo>
                  <a:pt x="155610" y="33771"/>
                </a:lnTo>
                <a:lnTo>
                  <a:pt x="201984" y="27539"/>
                </a:lnTo>
                <a:close/>
              </a:path>
            </a:pathLst>
          </a:custGeom>
          <a:ln w="9525">
            <a:solidFill>
              <a:srgbClr val="74A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05854" y="2960939"/>
            <a:ext cx="603250" cy="603250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301381" y="0"/>
                </a:moveTo>
                <a:lnTo>
                  <a:pt x="350267" y="3944"/>
                </a:lnTo>
                <a:lnTo>
                  <a:pt x="396642" y="15364"/>
                </a:lnTo>
                <a:lnTo>
                  <a:pt x="439884" y="33639"/>
                </a:lnTo>
                <a:lnTo>
                  <a:pt x="479375" y="58148"/>
                </a:lnTo>
                <a:lnTo>
                  <a:pt x="514492" y="88271"/>
                </a:lnTo>
                <a:lnTo>
                  <a:pt x="544616" y="123388"/>
                </a:lnTo>
                <a:lnTo>
                  <a:pt x="569126" y="162878"/>
                </a:lnTo>
                <a:lnTo>
                  <a:pt x="587401" y="206120"/>
                </a:lnTo>
                <a:lnTo>
                  <a:pt x="598821" y="252495"/>
                </a:lnTo>
                <a:lnTo>
                  <a:pt x="602766" y="301381"/>
                </a:lnTo>
                <a:lnTo>
                  <a:pt x="598821" y="350267"/>
                </a:lnTo>
                <a:lnTo>
                  <a:pt x="587401" y="396642"/>
                </a:lnTo>
                <a:lnTo>
                  <a:pt x="569126" y="439884"/>
                </a:lnTo>
                <a:lnTo>
                  <a:pt x="544616" y="479375"/>
                </a:lnTo>
                <a:lnTo>
                  <a:pt x="514492" y="514492"/>
                </a:lnTo>
                <a:lnTo>
                  <a:pt x="479375" y="544616"/>
                </a:lnTo>
                <a:lnTo>
                  <a:pt x="439884" y="569126"/>
                </a:lnTo>
                <a:lnTo>
                  <a:pt x="396642" y="587401"/>
                </a:lnTo>
                <a:lnTo>
                  <a:pt x="350267" y="598821"/>
                </a:lnTo>
                <a:lnTo>
                  <a:pt x="301381" y="602766"/>
                </a:lnTo>
                <a:lnTo>
                  <a:pt x="252496" y="598821"/>
                </a:lnTo>
                <a:lnTo>
                  <a:pt x="206122" y="587401"/>
                </a:lnTo>
                <a:lnTo>
                  <a:pt x="162880" y="569126"/>
                </a:lnTo>
                <a:lnTo>
                  <a:pt x="123390" y="544616"/>
                </a:lnTo>
                <a:lnTo>
                  <a:pt x="88273" y="514492"/>
                </a:lnTo>
                <a:lnTo>
                  <a:pt x="58150" y="479375"/>
                </a:lnTo>
                <a:lnTo>
                  <a:pt x="33640" y="439884"/>
                </a:lnTo>
                <a:lnTo>
                  <a:pt x="15364" y="396642"/>
                </a:lnTo>
                <a:lnTo>
                  <a:pt x="3944" y="350267"/>
                </a:lnTo>
                <a:lnTo>
                  <a:pt x="0" y="301381"/>
                </a:lnTo>
                <a:lnTo>
                  <a:pt x="3944" y="252495"/>
                </a:lnTo>
                <a:lnTo>
                  <a:pt x="15364" y="206120"/>
                </a:lnTo>
                <a:lnTo>
                  <a:pt x="33640" y="162878"/>
                </a:lnTo>
                <a:lnTo>
                  <a:pt x="58150" y="123388"/>
                </a:lnTo>
                <a:lnTo>
                  <a:pt x="88273" y="88271"/>
                </a:lnTo>
                <a:lnTo>
                  <a:pt x="123390" y="58148"/>
                </a:lnTo>
                <a:lnTo>
                  <a:pt x="162880" y="33639"/>
                </a:lnTo>
                <a:lnTo>
                  <a:pt x="206122" y="15364"/>
                </a:lnTo>
                <a:lnTo>
                  <a:pt x="252496" y="3944"/>
                </a:lnTo>
                <a:lnTo>
                  <a:pt x="301381" y="0"/>
                </a:lnTo>
                <a:close/>
              </a:path>
              <a:path w="603250" h="603250">
                <a:moveTo>
                  <a:pt x="301381" y="41097"/>
                </a:moveTo>
                <a:lnTo>
                  <a:pt x="348168" y="45290"/>
                </a:lnTo>
                <a:lnTo>
                  <a:pt x="392203" y="57381"/>
                </a:lnTo>
                <a:lnTo>
                  <a:pt x="432753" y="76633"/>
                </a:lnTo>
                <a:lnTo>
                  <a:pt x="469081" y="102312"/>
                </a:lnTo>
                <a:lnTo>
                  <a:pt x="500452" y="133683"/>
                </a:lnTo>
                <a:lnTo>
                  <a:pt x="526131" y="170010"/>
                </a:lnTo>
                <a:lnTo>
                  <a:pt x="545384" y="210559"/>
                </a:lnTo>
                <a:lnTo>
                  <a:pt x="557475" y="254594"/>
                </a:lnTo>
                <a:lnTo>
                  <a:pt x="561668" y="301381"/>
                </a:lnTo>
                <a:lnTo>
                  <a:pt x="557475" y="348167"/>
                </a:lnTo>
                <a:lnTo>
                  <a:pt x="545384" y="392203"/>
                </a:lnTo>
                <a:lnTo>
                  <a:pt x="526131" y="432752"/>
                </a:lnTo>
                <a:lnTo>
                  <a:pt x="500452" y="469080"/>
                </a:lnTo>
                <a:lnTo>
                  <a:pt x="469081" y="500451"/>
                </a:lnTo>
                <a:lnTo>
                  <a:pt x="432753" y="526130"/>
                </a:lnTo>
                <a:lnTo>
                  <a:pt x="392203" y="545383"/>
                </a:lnTo>
                <a:lnTo>
                  <a:pt x="348168" y="557474"/>
                </a:lnTo>
                <a:lnTo>
                  <a:pt x="301381" y="561667"/>
                </a:lnTo>
                <a:lnTo>
                  <a:pt x="254594" y="557474"/>
                </a:lnTo>
                <a:lnTo>
                  <a:pt x="210559" y="545383"/>
                </a:lnTo>
                <a:lnTo>
                  <a:pt x="170010" y="526130"/>
                </a:lnTo>
                <a:lnTo>
                  <a:pt x="133683" y="500451"/>
                </a:lnTo>
                <a:lnTo>
                  <a:pt x="102313" y="469080"/>
                </a:lnTo>
                <a:lnTo>
                  <a:pt x="76634" y="432752"/>
                </a:lnTo>
                <a:lnTo>
                  <a:pt x="57382" y="392203"/>
                </a:lnTo>
                <a:lnTo>
                  <a:pt x="45291" y="348167"/>
                </a:lnTo>
                <a:lnTo>
                  <a:pt x="41098" y="301381"/>
                </a:lnTo>
                <a:lnTo>
                  <a:pt x="45291" y="254594"/>
                </a:lnTo>
                <a:lnTo>
                  <a:pt x="57382" y="210559"/>
                </a:lnTo>
                <a:lnTo>
                  <a:pt x="76634" y="170010"/>
                </a:lnTo>
                <a:lnTo>
                  <a:pt x="102313" y="133683"/>
                </a:lnTo>
                <a:lnTo>
                  <a:pt x="133683" y="102312"/>
                </a:lnTo>
                <a:lnTo>
                  <a:pt x="170010" y="76633"/>
                </a:lnTo>
                <a:lnTo>
                  <a:pt x="210559" y="57381"/>
                </a:lnTo>
                <a:lnTo>
                  <a:pt x="254594" y="45290"/>
                </a:lnTo>
                <a:lnTo>
                  <a:pt x="301381" y="41097"/>
                </a:lnTo>
                <a:close/>
              </a:path>
            </a:pathLst>
          </a:custGeom>
          <a:ln w="9525">
            <a:solidFill>
              <a:srgbClr val="74A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729614" y="2963362"/>
            <a:ext cx="603250" cy="603250"/>
          </a:xfrm>
          <a:custGeom>
            <a:avLst/>
            <a:gdLst/>
            <a:ahLst/>
            <a:cxnLst/>
            <a:rect l="l" t="t" r="r" b="b"/>
            <a:pathLst>
              <a:path w="603250" h="603250">
                <a:moveTo>
                  <a:pt x="301381" y="0"/>
                </a:moveTo>
                <a:lnTo>
                  <a:pt x="350267" y="3944"/>
                </a:lnTo>
                <a:lnTo>
                  <a:pt x="396642" y="15364"/>
                </a:lnTo>
                <a:lnTo>
                  <a:pt x="439884" y="33639"/>
                </a:lnTo>
                <a:lnTo>
                  <a:pt x="479375" y="58148"/>
                </a:lnTo>
                <a:lnTo>
                  <a:pt x="514492" y="88271"/>
                </a:lnTo>
                <a:lnTo>
                  <a:pt x="544616" y="123388"/>
                </a:lnTo>
                <a:lnTo>
                  <a:pt x="569126" y="162878"/>
                </a:lnTo>
                <a:lnTo>
                  <a:pt x="587401" y="206120"/>
                </a:lnTo>
                <a:lnTo>
                  <a:pt x="598821" y="252495"/>
                </a:lnTo>
                <a:lnTo>
                  <a:pt x="602766" y="301381"/>
                </a:lnTo>
                <a:lnTo>
                  <a:pt x="598821" y="350266"/>
                </a:lnTo>
                <a:lnTo>
                  <a:pt x="587401" y="396641"/>
                </a:lnTo>
                <a:lnTo>
                  <a:pt x="569126" y="439883"/>
                </a:lnTo>
                <a:lnTo>
                  <a:pt x="544616" y="479374"/>
                </a:lnTo>
                <a:lnTo>
                  <a:pt x="514492" y="514491"/>
                </a:lnTo>
                <a:lnTo>
                  <a:pt x="479375" y="544615"/>
                </a:lnTo>
                <a:lnTo>
                  <a:pt x="439884" y="569124"/>
                </a:lnTo>
                <a:lnTo>
                  <a:pt x="396642" y="587400"/>
                </a:lnTo>
                <a:lnTo>
                  <a:pt x="350267" y="598820"/>
                </a:lnTo>
                <a:lnTo>
                  <a:pt x="301381" y="602764"/>
                </a:lnTo>
                <a:lnTo>
                  <a:pt x="252496" y="598820"/>
                </a:lnTo>
                <a:lnTo>
                  <a:pt x="206122" y="587400"/>
                </a:lnTo>
                <a:lnTo>
                  <a:pt x="162880" y="569124"/>
                </a:lnTo>
                <a:lnTo>
                  <a:pt x="123390" y="544615"/>
                </a:lnTo>
                <a:lnTo>
                  <a:pt x="88273" y="514491"/>
                </a:lnTo>
                <a:lnTo>
                  <a:pt x="58149" y="479374"/>
                </a:lnTo>
                <a:lnTo>
                  <a:pt x="33639" y="439883"/>
                </a:lnTo>
                <a:lnTo>
                  <a:pt x="15364" y="396641"/>
                </a:lnTo>
                <a:lnTo>
                  <a:pt x="3944" y="350266"/>
                </a:lnTo>
                <a:lnTo>
                  <a:pt x="0" y="301381"/>
                </a:lnTo>
                <a:lnTo>
                  <a:pt x="3944" y="252495"/>
                </a:lnTo>
                <a:lnTo>
                  <a:pt x="15364" y="206120"/>
                </a:lnTo>
                <a:lnTo>
                  <a:pt x="33639" y="162878"/>
                </a:lnTo>
                <a:lnTo>
                  <a:pt x="58149" y="123388"/>
                </a:lnTo>
                <a:lnTo>
                  <a:pt x="88273" y="88271"/>
                </a:lnTo>
                <a:lnTo>
                  <a:pt x="123390" y="58148"/>
                </a:lnTo>
                <a:lnTo>
                  <a:pt x="162880" y="33639"/>
                </a:lnTo>
                <a:lnTo>
                  <a:pt x="206122" y="15364"/>
                </a:lnTo>
                <a:lnTo>
                  <a:pt x="252496" y="3944"/>
                </a:lnTo>
                <a:lnTo>
                  <a:pt x="301381" y="0"/>
                </a:lnTo>
                <a:close/>
              </a:path>
              <a:path w="603250" h="603250">
                <a:moveTo>
                  <a:pt x="301381" y="41097"/>
                </a:moveTo>
                <a:lnTo>
                  <a:pt x="348167" y="45290"/>
                </a:lnTo>
                <a:lnTo>
                  <a:pt x="392203" y="57381"/>
                </a:lnTo>
                <a:lnTo>
                  <a:pt x="432752" y="76633"/>
                </a:lnTo>
                <a:lnTo>
                  <a:pt x="469080" y="102312"/>
                </a:lnTo>
                <a:lnTo>
                  <a:pt x="500451" y="133682"/>
                </a:lnTo>
                <a:lnTo>
                  <a:pt x="526131" y="170010"/>
                </a:lnTo>
                <a:lnTo>
                  <a:pt x="545384" y="210558"/>
                </a:lnTo>
                <a:lnTo>
                  <a:pt x="557475" y="254594"/>
                </a:lnTo>
                <a:lnTo>
                  <a:pt x="561668" y="301381"/>
                </a:lnTo>
                <a:lnTo>
                  <a:pt x="557475" y="348167"/>
                </a:lnTo>
                <a:lnTo>
                  <a:pt x="545384" y="392203"/>
                </a:lnTo>
                <a:lnTo>
                  <a:pt x="526131" y="432752"/>
                </a:lnTo>
                <a:lnTo>
                  <a:pt x="500451" y="469080"/>
                </a:lnTo>
                <a:lnTo>
                  <a:pt x="469080" y="500451"/>
                </a:lnTo>
                <a:lnTo>
                  <a:pt x="432752" y="526130"/>
                </a:lnTo>
                <a:lnTo>
                  <a:pt x="392203" y="545383"/>
                </a:lnTo>
                <a:lnTo>
                  <a:pt x="348167" y="557474"/>
                </a:lnTo>
                <a:lnTo>
                  <a:pt x="301381" y="561667"/>
                </a:lnTo>
                <a:lnTo>
                  <a:pt x="254595" y="557474"/>
                </a:lnTo>
                <a:lnTo>
                  <a:pt x="210561" y="545383"/>
                </a:lnTo>
                <a:lnTo>
                  <a:pt x="170012" y="526130"/>
                </a:lnTo>
                <a:lnTo>
                  <a:pt x="133684" y="500451"/>
                </a:lnTo>
                <a:lnTo>
                  <a:pt x="102313" y="469080"/>
                </a:lnTo>
                <a:lnTo>
                  <a:pt x="76634" y="432752"/>
                </a:lnTo>
                <a:lnTo>
                  <a:pt x="57381" y="392203"/>
                </a:lnTo>
                <a:lnTo>
                  <a:pt x="45290" y="348167"/>
                </a:lnTo>
                <a:lnTo>
                  <a:pt x="41097" y="301381"/>
                </a:lnTo>
                <a:lnTo>
                  <a:pt x="45290" y="254594"/>
                </a:lnTo>
                <a:lnTo>
                  <a:pt x="57381" y="210558"/>
                </a:lnTo>
                <a:lnTo>
                  <a:pt x="76634" y="170010"/>
                </a:lnTo>
                <a:lnTo>
                  <a:pt x="102313" y="133682"/>
                </a:lnTo>
                <a:lnTo>
                  <a:pt x="133684" y="102312"/>
                </a:lnTo>
                <a:lnTo>
                  <a:pt x="170012" y="76633"/>
                </a:lnTo>
                <a:lnTo>
                  <a:pt x="210561" y="57381"/>
                </a:lnTo>
                <a:lnTo>
                  <a:pt x="254595" y="45290"/>
                </a:lnTo>
                <a:lnTo>
                  <a:pt x="301381" y="41097"/>
                </a:lnTo>
                <a:close/>
              </a:path>
            </a:pathLst>
          </a:custGeom>
          <a:ln w="9525">
            <a:solidFill>
              <a:srgbClr val="74A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701972" y="290312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201985" y="0"/>
                </a:moveTo>
                <a:lnTo>
                  <a:pt x="248298" y="5334"/>
                </a:lnTo>
                <a:lnTo>
                  <a:pt x="290813" y="20529"/>
                </a:lnTo>
                <a:lnTo>
                  <a:pt x="328315" y="44373"/>
                </a:lnTo>
                <a:lnTo>
                  <a:pt x="359595" y="75653"/>
                </a:lnTo>
                <a:lnTo>
                  <a:pt x="383438" y="113157"/>
                </a:lnTo>
                <a:lnTo>
                  <a:pt x="398633" y="155672"/>
                </a:lnTo>
                <a:lnTo>
                  <a:pt x="403967" y="201985"/>
                </a:lnTo>
                <a:lnTo>
                  <a:pt x="398633" y="248299"/>
                </a:lnTo>
                <a:lnTo>
                  <a:pt x="383438" y="290813"/>
                </a:lnTo>
                <a:lnTo>
                  <a:pt x="359595" y="328316"/>
                </a:lnTo>
                <a:lnTo>
                  <a:pt x="328315" y="359596"/>
                </a:lnTo>
                <a:lnTo>
                  <a:pt x="290813" y="383440"/>
                </a:lnTo>
                <a:lnTo>
                  <a:pt x="248298" y="398635"/>
                </a:lnTo>
                <a:lnTo>
                  <a:pt x="201985" y="403970"/>
                </a:lnTo>
                <a:lnTo>
                  <a:pt x="155672" y="398635"/>
                </a:lnTo>
                <a:lnTo>
                  <a:pt x="113157" y="383440"/>
                </a:lnTo>
                <a:lnTo>
                  <a:pt x="75654" y="359596"/>
                </a:lnTo>
                <a:lnTo>
                  <a:pt x="44374" y="328316"/>
                </a:lnTo>
                <a:lnTo>
                  <a:pt x="20530" y="290813"/>
                </a:lnTo>
                <a:lnTo>
                  <a:pt x="5334" y="248299"/>
                </a:lnTo>
                <a:lnTo>
                  <a:pt x="0" y="201985"/>
                </a:lnTo>
                <a:lnTo>
                  <a:pt x="5334" y="155672"/>
                </a:lnTo>
                <a:lnTo>
                  <a:pt x="20530" y="113157"/>
                </a:lnTo>
                <a:lnTo>
                  <a:pt x="44374" y="75653"/>
                </a:lnTo>
                <a:lnTo>
                  <a:pt x="75654" y="44373"/>
                </a:lnTo>
                <a:lnTo>
                  <a:pt x="113157" y="20529"/>
                </a:lnTo>
                <a:lnTo>
                  <a:pt x="155672" y="5334"/>
                </a:lnTo>
                <a:lnTo>
                  <a:pt x="201985" y="0"/>
                </a:lnTo>
                <a:close/>
              </a:path>
              <a:path w="404495" h="404495">
                <a:moveTo>
                  <a:pt x="201985" y="27543"/>
                </a:moveTo>
                <a:lnTo>
                  <a:pt x="248358" y="33775"/>
                </a:lnTo>
                <a:lnTo>
                  <a:pt x="290029" y="51360"/>
                </a:lnTo>
                <a:lnTo>
                  <a:pt x="325334" y="78637"/>
                </a:lnTo>
                <a:lnTo>
                  <a:pt x="352611" y="113942"/>
                </a:lnTo>
                <a:lnTo>
                  <a:pt x="370196" y="155612"/>
                </a:lnTo>
                <a:lnTo>
                  <a:pt x="376427" y="201985"/>
                </a:lnTo>
                <a:lnTo>
                  <a:pt x="370196" y="248358"/>
                </a:lnTo>
                <a:lnTo>
                  <a:pt x="352611" y="290028"/>
                </a:lnTo>
                <a:lnTo>
                  <a:pt x="325334" y="325333"/>
                </a:lnTo>
                <a:lnTo>
                  <a:pt x="290029" y="352610"/>
                </a:lnTo>
                <a:lnTo>
                  <a:pt x="248358" y="370195"/>
                </a:lnTo>
                <a:lnTo>
                  <a:pt x="201985" y="376426"/>
                </a:lnTo>
                <a:lnTo>
                  <a:pt x="155612" y="370195"/>
                </a:lnTo>
                <a:lnTo>
                  <a:pt x="113942" y="352610"/>
                </a:lnTo>
                <a:lnTo>
                  <a:pt x="78637" y="325333"/>
                </a:lnTo>
                <a:lnTo>
                  <a:pt x="51360" y="290028"/>
                </a:lnTo>
                <a:lnTo>
                  <a:pt x="33775" y="248358"/>
                </a:lnTo>
                <a:lnTo>
                  <a:pt x="27543" y="201985"/>
                </a:lnTo>
                <a:lnTo>
                  <a:pt x="33775" y="155612"/>
                </a:lnTo>
                <a:lnTo>
                  <a:pt x="51360" y="113942"/>
                </a:lnTo>
                <a:lnTo>
                  <a:pt x="78637" y="78637"/>
                </a:lnTo>
                <a:lnTo>
                  <a:pt x="113942" y="51360"/>
                </a:lnTo>
                <a:lnTo>
                  <a:pt x="155612" y="33775"/>
                </a:lnTo>
                <a:lnTo>
                  <a:pt x="201985" y="27543"/>
                </a:lnTo>
                <a:close/>
              </a:path>
            </a:pathLst>
          </a:custGeom>
          <a:ln w="9525">
            <a:solidFill>
              <a:srgbClr val="74A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2931" y="2977708"/>
            <a:ext cx="214717" cy="214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A3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62" y="1457579"/>
            <a:ext cx="4792504" cy="4182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3883" y="1457579"/>
            <a:ext cx="4792504" cy="41826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00A3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363" y="2409520"/>
            <a:ext cx="8258175" cy="833946"/>
          </a:xfrm>
        </p:spPr>
        <p:txBody>
          <a:bodyPr anchor="b"/>
          <a:lstStyle>
            <a:lvl1pPr algn="ctr">
              <a:defRPr sz="5419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363" y="3328550"/>
            <a:ext cx="8258175" cy="333489"/>
          </a:xfrm>
        </p:spPr>
        <p:txBody>
          <a:bodyPr/>
          <a:lstStyle>
            <a:lvl1pPr marL="0" indent="0" algn="ctr">
              <a:buNone/>
              <a:defRPr sz="2167"/>
            </a:lvl1pPr>
            <a:lvl2pPr marL="412897" indent="0" algn="ctr">
              <a:buNone/>
              <a:defRPr sz="1806"/>
            </a:lvl2pPr>
            <a:lvl3pPr marL="825795" indent="0" algn="ctr">
              <a:buNone/>
              <a:defRPr sz="1626"/>
            </a:lvl3pPr>
            <a:lvl4pPr marL="1238692" indent="0" algn="ctr">
              <a:buNone/>
              <a:defRPr sz="1445"/>
            </a:lvl4pPr>
            <a:lvl5pPr marL="1651589" indent="0" algn="ctr">
              <a:buNone/>
              <a:defRPr sz="1445"/>
            </a:lvl5pPr>
            <a:lvl6pPr marL="2064487" indent="0" algn="ctr">
              <a:buNone/>
              <a:defRPr sz="1445"/>
            </a:lvl6pPr>
            <a:lvl7pPr marL="2477384" indent="0" algn="ctr">
              <a:buNone/>
              <a:defRPr sz="1445"/>
            </a:lvl7pPr>
            <a:lvl8pPr marL="2890281" indent="0" algn="ctr">
              <a:buNone/>
              <a:defRPr sz="1445"/>
            </a:lvl8pPr>
            <a:lvl9pPr marL="3303179" indent="0" algn="ctr">
              <a:buNone/>
              <a:defRPr sz="144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50862" y="5893689"/>
            <a:ext cx="2533967" cy="276999"/>
          </a:xfrm>
        </p:spPr>
        <p:txBody>
          <a:bodyPr/>
          <a:lstStyle/>
          <a:p>
            <a:fld id="{991A4E4D-B400-4946-B1AE-2D77D83C4DAC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45865" y="5893689"/>
            <a:ext cx="352552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32420" y="5893689"/>
            <a:ext cx="2533967" cy="276999"/>
          </a:xfrm>
        </p:spPr>
        <p:txBody>
          <a:bodyPr/>
          <a:lstStyle/>
          <a:p>
            <a:fld id="{18AC098E-6EB4-4999-B8AB-A4F6DB736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66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4042" y="357939"/>
            <a:ext cx="7869164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00A3D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625" y="2882064"/>
            <a:ext cx="9019999" cy="2824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06315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45865" y="5893689"/>
            <a:ext cx="3525520" cy="31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50862" y="5893689"/>
            <a:ext cx="2533967" cy="31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32420" y="5893689"/>
            <a:ext cx="2533967" cy="31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10900" cy="6337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73" y="-488950"/>
            <a:ext cx="6784481" cy="4796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250" y="2508924"/>
            <a:ext cx="9989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ДОПОЛНИТЕЛЬНОЕ ПРОФЕССИОНАЛЬНОЕ ОБРАЗОВАНИЕ В СПБГМТУ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9194" y="3654629"/>
            <a:ext cx="5823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Руководитель Президентской программы подготовки управленческих кадров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д.э.н.,  профессор Евгений Анатольевич Малышев</a:t>
            </a:r>
          </a:p>
        </p:txBody>
      </p:sp>
    </p:spTree>
    <p:extLst>
      <p:ext uri="{BB962C8B-B14F-4D97-AF65-F5344CB8AC3E}">
        <p14:creationId xmlns:p14="http://schemas.microsoft.com/office/powerpoint/2010/main" val="406733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718790" y="2148537"/>
            <a:ext cx="5292110" cy="4188763"/>
          </a:xfrm>
          <a:custGeom>
            <a:avLst/>
            <a:gdLst/>
            <a:ahLst/>
            <a:cxnLst/>
            <a:rect l="l" t="t" r="r" b="b"/>
            <a:pathLst>
              <a:path w="5210809" h="3954779">
                <a:moveTo>
                  <a:pt x="0" y="3954268"/>
                </a:moveTo>
                <a:lnTo>
                  <a:pt x="5210657" y="3954268"/>
                </a:lnTo>
                <a:lnTo>
                  <a:pt x="5210657" y="0"/>
                </a:lnTo>
                <a:lnTo>
                  <a:pt x="0" y="0"/>
                </a:lnTo>
                <a:lnTo>
                  <a:pt x="0" y="3954268"/>
                </a:lnTo>
                <a:close/>
              </a:path>
            </a:pathLst>
          </a:custGeom>
          <a:solidFill>
            <a:srgbClr val="245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522" y="-14273"/>
            <a:ext cx="5295378" cy="2165985"/>
          </a:xfrm>
          <a:custGeom>
            <a:avLst/>
            <a:gdLst/>
            <a:ahLst/>
            <a:cxnLst/>
            <a:rect l="l" t="t" r="r" b="b"/>
            <a:pathLst>
              <a:path w="5210809" h="2165985">
                <a:moveTo>
                  <a:pt x="0" y="0"/>
                </a:moveTo>
                <a:lnTo>
                  <a:pt x="5210657" y="0"/>
                </a:lnTo>
                <a:lnTo>
                  <a:pt x="5210657" y="2165731"/>
                </a:lnTo>
                <a:lnTo>
                  <a:pt x="0" y="2165731"/>
                </a:lnTo>
                <a:lnTo>
                  <a:pt x="0" y="0"/>
                </a:lnTo>
                <a:close/>
              </a:path>
            </a:pathLst>
          </a:custGeom>
          <a:solidFill>
            <a:srgbClr val="4685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1450" y="2237926"/>
            <a:ext cx="5887318" cy="1774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ДОПОЛНИТЕЛЬНОЕ 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ПРОФЕССИОНАЛЬНОЕ 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ОБРАЗОВАНИЕ </a:t>
            </a:r>
          </a:p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В СПБГМТУ </a:t>
            </a:r>
            <a:r>
              <a:rPr sz="2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СЕГОДНЯ</a:t>
            </a:r>
            <a:endParaRPr lang="ru-RU" sz="2800" b="1" dirty="0">
              <a:solidFill>
                <a:srgbClr val="2E729C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8199" y="663619"/>
            <a:ext cx="2123362" cy="1169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Защита ГТ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Информационная безопасность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Информационные технологии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Кибербезопасность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992800" y="225949"/>
            <a:ext cx="3400011" cy="330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60"/>
              </a:spcBef>
            </a:pPr>
            <a:r>
              <a:rPr lang="ru-RU" sz="2000" b="1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НАПРАВЛЕНИЯ ОБУЧЕНИЯ</a:t>
            </a:r>
            <a:endParaRPr sz="2000" dirty="0">
              <a:latin typeface="Franklin Gothic Medium" panose="020B0603020102020204" pitchFamily="34" charset="0"/>
              <a:cs typeface="Tahom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943587" y="3702050"/>
            <a:ext cx="894086" cy="894086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415" y="0"/>
                </a:moveTo>
                <a:lnTo>
                  <a:pt x="337523" y="3800"/>
                </a:lnTo>
                <a:lnTo>
                  <a:pt x="382211" y="14805"/>
                </a:lnTo>
                <a:lnTo>
                  <a:pt x="423880" y="32415"/>
                </a:lnTo>
                <a:lnTo>
                  <a:pt x="461934" y="56032"/>
                </a:lnTo>
                <a:lnTo>
                  <a:pt x="495773" y="85059"/>
                </a:lnTo>
                <a:lnTo>
                  <a:pt x="524801" y="118899"/>
                </a:lnTo>
                <a:lnTo>
                  <a:pt x="548419" y="156952"/>
                </a:lnTo>
                <a:lnTo>
                  <a:pt x="566029" y="198621"/>
                </a:lnTo>
                <a:lnTo>
                  <a:pt x="577034" y="243308"/>
                </a:lnTo>
                <a:lnTo>
                  <a:pt x="580835" y="290415"/>
                </a:lnTo>
                <a:lnTo>
                  <a:pt x="577034" y="337522"/>
                </a:lnTo>
                <a:lnTo>
                  <a:pt x="566029" y="382209"/>
                </a:lnTo>
                <a:lnTo>
                  <a:pt x="548419" y="423878"/>
                </a:lnTo>
                <a:lnTo>
                  <a:pt x="524801" y="461931"/>
                </a:lnTo>
                <a:lnTo>
                  <a:pt x="495773" y="495770"/>
                </a:lnTo>
                <a:lnTo>
                  <a:pt x="461934" y="524798"/>
                </a:lnTo>
                <a:lnTo>
                  <a:pt x="423880" y="548415"/>
                </a:lnTo>
                <a:lnTo>
                  <a:pt x="382211" y="566026"/>
                </a:lnTo>
                <a:lnTo>
                  <a:pt x="337523" y="577030"/>
                </a:lnTo>
                <a:lnTo>
                  <a:pt x="290415" y="580831"/>
                </a:lnTo>
                <a:lnTo>
                  <a:pt x="243309" y="577030"/>
                </a:lnTo>
                <a:lnTo>
                  <a:pt x="198622" y="566026"/>
                </a:lnTo>
                <a:lnTo>
                  <a:pt x="156953" y="548415"/>
                </a:lnTo>
                <a:lnTo>
                  <a:pt x="118900" y="524798"/>
                </a:lnTo>
                <a:lnTo>
                  <a:pt x="85061" y="495770"/>
                </a:lnTo>
                <a:lnTo>
                  <a:pt x="56033" y="461931"/>
                </a:lnTo>
                <a:lnTo>
                  <a:pt x="32415" y="423878"/>
                </a:lnTo>
                <a:lnTo>
                  <a:pt x="14805" y="382209"/>
                </a:lnTo>
                <a:lnTo>
                  <a:pt x="3801" y="337522"/>
                </a:lnTo>
                <a:lnTo>
                  <a:pt x="0" y="290415"/>
                </a:lnTo>
                <a:lnTo>
                  <a:pt x="3801" y="243308"/>
                </a:lnTo>
                <a:lnTo>
                  <a:pt x="14805" y="198621"/>
                </a:lnTo>
                <a:lnTo>
                  <a:pt x="32415" y="156952"/>
                </a:lnTo>
                <a:lnTo>
                  <a:pt x="56033" y="118899"/>
                </a:lnTo>
                <a:lnTo>
                  <a:pt x="85061" y="85059"/>
                </a:lnTo>
                <a:lnTo>
                  <a:pt x="118900" y="56032"/>
                </a:lnTo>
                <a:lnTo>
                  <a:pt x="156953" y="32415"/>
                </a:lnTo>
                <a:lnTo>
                  <a:pt x="198622" y="14805"/>
                </a:lnTo>
                <a:lnTo>
                  <a:pt x="243309" y="3800"/>
                </a:lnTo>
                <a:lnTo>
                  <a:pt x="290415" y="0"/>
                </a:lnTo>
                <a:close/>
              </a:path>
              <a:path w="581025" h="581025">
                <a:moveTo>
                  <a:pt x="290415" y="32235"/>
                </a:moveTo>
                <a:lnTo>
                  <a:pt x="336825" y="36394"/>
                </a:lnTo>
                <a:lnTo>
                  <a:pt x="380505" y="48387"/>
                </a:lnTo>
                <a:lnTo>
                  <a:pt x="420726" y="67484"/>
                </a:lnTo>
                <a:lnTo>
                  <a:pt x="456760" y="92956"/>
                </a:lnTo>
                <a:lnTo>
                  <a:pt x="487877" y="124073"/>
                </a:lnTo>
                <a:lnTo>
                  <a:pt x="513348" y="160107"/>
                </a:lnTo>
                <a:lnTo>
                  <a:pt x="532444" y="200328"/>
                </a:lnTo>
                <a:lnTo>
                  <a:pt x="544437" y="244007"/>
                </a:lnTo>
                <a:lnTo>
                  <a:pt x="548596" y="290415"/>
                </a:lnTo>
                <a:lnTo>
                  <a:pt x="544437" y="336824"/>
                </a:lnTo>
                <a:lnTo>
                  <a:pt x="532444" y="380503"/>
                </a:lnTo>
                <a:lnTo>
                  <a:pt x="513348" y="420724"/>
                </a:lnTo>
                <a:lnTo>
                  <a:pt x="487877" y="456758"/>
                </a:lnTo>
                <a:lnTo>
                  <a:pt x="456760" y="487875"/>
                </a:lnTo>
                <a:lnTo>
                  <a:pt x="420726" y="513347"/>
                </a:lnTo>
                <a:lnTo>
                  <a:pt x="380505" y="532444"/>
                </a:lnTo>
                <a:lnTo>
                  <a:pt x="336825" y="544437"/>
                </a:lnTo>
                <a:lnTo>
                  <a:pt x="290415" y="548596"/>
                </a:lnTo>
                <a:lnTo>
                  <a:pt x="244007" y="544437"/>
                </a:lnTo>
                <a:lnTo>
                  <a:pt x="200328" y="532444"/>
                </a:lnTo>
                <a:lnTo>
                  <a:pt x="160107" y="513347"/>
                </a:lnTo>
                <a:lnTo>
                  <a:pt x="124073" y="487875"/>
                </a:lnTo>
                <a:lnTo>
                  <a:pt x="92956" y="456758"/>
                </a:lnTo>
                <a:lnTo>
                  <a:pt x="67484" y="420724"/>
                </a:lnTo>
                <a:lnTo>
                  <a:pt x="48387" y="380503"/>
                </a:lnTo>
                <a:lnTo>
                  <a:pt x="36394" y="336824"/>
                </a:lnTo>
                <a:lnTo>
                  <a:pt x="32235" y="290415"/>
                </a:lnTo>
                <a:lnTo>
                  <a:pt x="36394" y="244007"/>
                </a:lnTo>
                <a:lnTo>
                  <a:pt x="48387" y="200328"/>
                </a:lnTo>
                <a:lnTo>
                  <a:pt x="67484" y="160107"/>
                </a:lnTo>
                <a:lnTo>
                  <a:pt x="92956" y="124073"/>
                </a:lnTo>
                <a:lnTo>
                  <a:pt x="124073" y="92956"/>
                </a:lnTo>
                <a:lnTo>
                  <a:pt x="160107" y="67484"/>
                </a:lnTo>
                <a:lnTo>
                  <a:pt x="200328" y="48387"/>
                </a:lnTo>
                <a:lnTo>
                  <a:pt x="244007" y="36394"/>
                </a:lnTo>
                <a:lnTo>
                  <a:pt x="290415" y="32235"/>
                </a:lnTo>
                <a:close/>
              </a:path>
            </a:pathLst>
          </a:custGeom>
          <a:ln w="12701">
            <a:solidFill>
              <a:srgbClr val="6192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760899" y="3865041"/>
            <a:ext cx="1259462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6195" algn="ctr"/>
            <a:r>
              <a:rPr lang="ru-RU" b="1" spc="-125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Более</a:t>
            </a:r>
          </a:p>
          <a:p>
            <a:pPr marR="36195" algn="ctr"/>
            <a:r>
              <a:rPr b="1" spc="-125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400</a:t>
            </a:r>
            <a:endParaRPr dirty="0">
              <a:latin typeface="Franklin Gothic Medium" panose="020B0603020102020204" pitchFamily="34" charset="0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002325" y="4513125"/>
            <a:ext cx="865325" cy="8653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415" y="0"/>
                </a:moveTo>
                <a:lnTo>
                  <a:pt x="337523" y="3800"/>
                </a:lnTo>
                <a:lnTo>
                  <a:pt x="382210" y="14805"/>
                </a:lnTo>
                <a:lnTo>
                  <a:pt x="423879" y="32415"/>
                </a:lnTo>
                <a:lnTo>
                  <a:pt x="461932" y="56032"/>
                </a:lnTo>
                <a:lnTo>
                  <a:pt x="495771" y="85059"/>
                </a:lnTo>
                <a:lnTo>
                  <a:pt x="524799" y="118899"/>
                </a:lnTo>
                <a:lnTo>
                  <a:pt x="548416" y="156952"/>
                </a:lnTo>
                <a:lnTo>
                  <a:pt x="566026" y="198621"/>
                </a:lnTo>
                <a:lnTo>
                  <a:pt x="577030" y="243308"/>
                </a:lnTo>
                <a:lnTo>
                  <a:pt x="580831" y="290415"/>
                </a:lnTo>
                <a:lnTo>
                  <a:pt x="577030" y="337522"/>
                </a:lnTo>
                <a:lnTo>
                  <a:pt x="566026" y="382209"/>
                </a:lnTo>
                <a:lnTo>
                  <a:pt x="548416" y="423878"/>
                </a:lnTo>
                <a:lnTo>
                  <a:pt x="524799" y="461931"/>
                </a:lnTo>
                <a:lnTo>
                  <a:pt x="495771" y="495770"/>
                </a:lnTo>
                <a:lnTo>
                  <a:pt x="461932" y="524798"/>
                </a:lnTo>
                <a:lnTo>
                  <a:pt x="423879" y="548415"/>
                </a:lnTo>
                <a:lnTo>
                  <a:pt x="382210" y="566026"/>
                </a:lnTo>
                <a:lnTo>
                  <a:pt x="337523" y="577030"/>
                </a:lnTo>
                <a:lnTo>
                  <a:pt x="290415" y="580831"/>
                </a:lnTo>
                <a:lnTo>
                  <a:pt x="243309" y="577030"/>
                </a:lnTo>
                <a:lnTo>
                  <a:pt x="198622" y="566026"/>
                </a:lnTo>
                <a:lnTo>
                  <a:pt x="156953" y="548415"/>
                </a:lnTo>
                <a:lnTo>
                  <a:pt x="118900" y="524798"/>
                </a:lnTo>
                <a:lnTo>
                  <a:pt x="85061" y="495770"/>
                </a:lnTo>
                <a:lnTo>
                  <a:pt x="56033" y="461931"/>
                </a:lnTo>
                <a:lnTo>
                  <a:pt x="32415" y="423878"/>
                </a:lnTo>
                <a:lnTo>
                  <a:pt x="14805" y="382209"/>
                </a:lnTo>
                <a:lnTo>
                  <a:pt x="3801" y="337522"/>
                </a:lnTo>
                <a:lnTo>
                  <a:pt x="0" y="290415"/>
                </a:lnTo>
                <a:lnTo>
                  <a:pt x="3801" y="243308"/>
                </a:lnTo>
                <a:lnTo>
                  <a:pt x="14805" y="198621"/>
                </a:lnTo>
                <a:lnTo>
                  <a:pt x="32415" y="156952"/>
                </a:lnTo>
                <a:lnTo>
                  <a:pt x="56033" y="118899"/>
                </a:lnTo>
                <a:lnTo>
                  <a:pt x="85061" y="85059"/>
                </a:lnTo>
                <a:lnTo>
                  <a:pt x="118900" y="56032"/>
                </a:lnTo>
                <a:lnTo>
                  <a:pt x="156953" y="32415"/>
                </a:lnTo>
                <a:lnTo>
                  <a:pt x="198622" y="14805"/>
                </a:lnTo>
                <a:lnTo>
                  <a:pt x="243309" y="3800"/>
                </a:lnTo>
                <a:lnTo>
                  <a:pt x="290415" y="0"/>
                </a:lnTo>
                <a:close/>
              </a:path>
              <a:path w="581025" h="581025">
                <a:moveTo>
                  <a:pt x="290415" y="32235"/>
                </a:moveTo>
                <a:lnTo>
                  <a:pt x="336824" y="36394"/>
                </a:lnTo>
                <a:lnTo>
                  <a:pt x="380503" y="48387"/>
                </a:lnTo>
                <a:lnTo>
                  <a:pt x="420724" y="67484"/>
                </a:lnTo>
                <a:lnTo>
                  <a:pt x="456758" y="92956"/>
                </a:lnTo>
                <a:lnTo>
                  <a:pt x="487875" y="124073"/>
                </a:lnTo>
                <a:lnTo>
                  <a:pt x="513347" y="160107"/>
                </a:lnTo>
                <a:lnTo>
                  <a:pt x="532444" y="200328"/>
                </a:lnTo>
                <a:lnTo>
                  <a:pt x="544437" y="244007"/>
                </a:lnTo>
                <a:lnTo>
                  <a:pt x="548596" y="290415"/>
                </a:lnTo>
                <a:lnTo>
                  <a:pt x="544437" y="336824"/>
                </a:lnTo>
                <a:lnTo>
                  <a:pt x="532444" y="380503"/>
                </a:lnTo>
                <a:lnTo>
                  <a:pt x="513347" y="420724"/>
                </a:lnTo>
                <a:lnTo>
                  <a:pt x="487875" y="456758"/>
                </a:lnTo>
                <a:lnTo>
                  <a:pt x="456758" y="487875"/>
                </a:lnTo>
                <a:lnTo>
                  <a:pt x="420724" y="513347"/>
                </a:lnTo>
                <a:lnTo>
                  <a:pt x="380503" y="532444"/>
                </a:lnTo>
                <a:lnTo>
                  <a:pt x="336824" y="544437"/>
                </a:lnTo>
                <a:lnTo>
                  <a:pt x="290415" y="548596"/>
                </a:lnTo>
                <a:lnTo>
                  <a:pt x="244007" y="544437"/>
                </a:lnTo>
                <a:lnTo>
                  <a:pt x="200328" y="532444"/>
                </a:lnTo>
                <a:lnTo>
                  <a:pt x="160107" y="513347"/>
                </a:lnTo>
                <a:lnTo>
                  <a:pt x="124073" y="487875"/>
                </a:lnTo>
                <a:lnTo>
                  <a:pt x="92956" y="456758"/>
                </a:lnTo>
                <a:lnTo>
                  <a:pt x="67484" y="420724"/>
                </a:lnTo>
                <a:lnTo>
                  <a:pt x="48387" y="380503"/>
                </a:lnTo>
                <a:lnTo>
                  <a:pt x="36394" y="336824"/>
                </a:lnTo>
                <a:lnTo>
                  <a:pt x="32235" y="290415"/>
                </a:lnTo>
                <a:lnTo>
                  <a:pt x="36394" y="244007"/>
                </a:lnTo>
                <a:lnTo>
                  <a:pt x="48387" y="200328"/>
                </a:lnTo>
                <a:lnTo>
                  <a:pt x="67484" y="160107"/>
                </a:lnTo>
                <a:lnTo>
                  <a:pt x="92956" y="124073"/>
                </a:lnTo>
                <a:lnTo>
                  <a:pt x="124073" y="92956"/>
                </a:lnTo>
                <a:lnTo>
                  <a:pt x="160107" y="67484"/>
                </a:lnTo>
                <a:lnTo>
                  <a:pt x="200328" y="48387"/>
                </a:lnTo>
                <a:lnTo>
                  <a:pt x="244007" y="36394"/>
                </a:lnTo>
                <a:lnTo>
                  <a:pt x="290415" y="32235"/>
                </a:lnTo>
                <a:close/>
              </a:path>
            </a:pathLst>
          </a:custGeom>
          <a:ln w="12701">
            <a:solidFill>
              <a:srgbClr val="6192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91134" y="193040"/>
            <a:ext cx="749300" cy="749300"/>
          </a:xfrm>
          <a:custGeom>
            <a:avLst/>
            <a:gdLst/>
            <a:ahLst/>
            <a:cxnLst/>
            <a:rect l="l" t="t" r="r" b="b"/>
            <a:pathLst>
              <a:path w="749300" h="749300">
                <a:moveTo>
                  <a:pt x="374446" y="0"/>
                </a:moveTo>
                <a:lnTo>
                  <a:pt x="421416" y="2917"/>
                </a:lnTo>
                <a:lnTo>
                  <a:pt x="466645" y="11435"/>
                </a:lnTo>
                <a:lnTo>
                  <a:pt x="509782" y="25204"/>
                </a:lnTo>
                <a:lnTo>
                  <a:pt x="550476" y="43871"/>
                </a:lnTo>
                <a:lnTo>
                  <a:pt x="588376" y="67087"/>
                </a:lnTo>
                <a:lnTo>
                  <a:pt x="623132" y="94501"/>
                </a:lnTo>
                <a:lnTo>
                  <a:pt x="654391" y="125761"/>
                </a:lnTo>
                <a:lnTo>
                  <a:pt x="681805" y="160516"/>
                </a:lnTo>
                <a:lnTo>
                  <a:pt x="705021" y="198416"/>
                </a:lnTo>
                <a:lnTo>
                  <a:pt x="723689" y="239110"/>
                </a:lnTo>
                <a:lnTo>
                  <a:pt x="737457" y="282247"/>
                </a:lnTo>
                <a:lnTo>
                  <a:pt x="745976" y="327476"/>
                </a:lnTo>
                <a:lnTo>
                  <a:pt x="748893" y="374446"/>
                </a:lnTo>
                <a:lnTo>
                  <a:pt x="745976" y="421416"/>
                </a:lnTo>
                <a:lnTo>
                  <a:pt x="737457" y="466645"/>
                </a:lnTo>
                <a:lnTo>
                  <a:pt x="723689" y="509782"/>
                </a:lnTo>
                <a:lnTo>
                  <a:pt x="705021" y="550476"/>
                </a:lnTo>
                <a:lnTo>
                  <a:pt x="681805" y="588377"/>
                </a:lnTo>
                <a:lnTo>
                  <a:pt x="654391" y="623133"/>
                </a:lnTo>
                <a:lnTo>
                  <a:pt x="623132" y="654393"/>
                </a:lnTo>
                <a:lnTo>
                  <a:pt x="588376" y="681807"/>
                </a:lnTo>
                <a:lnTo>
                  <a:pt x="550476" y="705023"/>
                </a:lnTo>
                <a:lnTo>
                  <a:pt x="509782" y="723691"/>
                </a:lnTo>
                <a:lnTo>
                  <a:pt x="466645" y="737460"/>
                </a:lnTo>
                <a:lnTo>
                  <a:pt x="421416" y="745978"/>
                </a:lnTo>
                <a:lnTo>
                  <a:pt x="374446" y="748896"/>
                </a:lnTo>
                <a:lnTo>
                  <a:pt x="327476" y="745978"/>
                </a:lnTo>
                <a:lnTo>
                  <a:pt x="282247" y="737460"/>
                </a:lnTo>
                <a:lnTo>
                  <a:pt x="239110" y="723691"/>
                </a:lnTo>
                <a:lnTo>
                  <a:pt x="198416" y="705023"/>
                </a:lnTo>
                <a:lnTo>
                  <a:pt x="160516" y="681807"/>
                </a:lnTo>
                <a:lnTo>
                  <a:pt x="125761" y="654393"/>
                </a:lnTo>
                <a:lnTo>
                  <a:pt x="94501" y="623133"/>
                </a:lnTo>
                <a:lnTo>
                  <a:pt x="67087" y="588377"/>
                </a:lnTo>
                <a:lnTo>
                  <a:pt x="43871" y="550476"/>
                </a:lnTo>
                <a:lnTo>
                  <a:pt x="25204" y="509782"/>
                </a:lnTo>
                <a:lnTo>
                  <a:pt x="11435" y="466645"/>
                </a:lnTo>
                <a:lnTo>
                  <a:pt x="2917" y="421416"/>
                </a:lnTo>
                <a:lnTo>
                  <a:pt x="0" y="374446"/>
                </a:lnTo>
                <a:lnTo>
                  <a:pt x="2917" y="327476"/>
                </a:lnTo>
                <a:lnTo>
                  <a:pt x="11435" y="282247"/>
                </a:lnTo>
                <a:lnTo>
                  <a:pt x="25204" y="239110"/>
                </a:lnTo>
                <a:lnTo>
                  <a:pt x="43871" y="198416"/>
                </a:lnTo>
                <a:lnTo>
                  <a:pt x="67087" y="160516"/>
                </a:lnTo>
                <a:lnTo>
                  <a:pt x="94501" y="125761"/>
                </a:lnTo>
                <a:lnTo>
                  <a:pt x="125761" y="94501"/>
                </a:lnTo>
                <a:lnTo>
                  <a:pt x="160516" y="67087"/>
                </a:lnTo>
                <a:lnTo>
                  <a:pt x="198416" y="43871"/>
                </a:lnTo>
                <a:lnTo>
                  <a:pt x="239110" y="25204"/>
                </a:lnTo>
                <a:lnTo>
                  <a:pt x="282247" y="11435"/>
                </a:lnTo>
                <a:lnTo>
                  <a:pt x="327476" y="2917"/>
                </a:lnTo>
                <a:lnTo>
                  <a:pt x="374446" y="0"/>
                </a:lnTo>
                <a:close/>
              </a:path>
              <a:path w="749300" h="749300">
                <a:moveTo>
                  <a:pt x="374446" y="41562"/>
                </a:moveTo>
                <a:lnTo>
                  <a:pt x="423638" y="45171"/>
                </a:lnTo>
                <a:lnTo>
                  <a:pt x="470588" y="55656"/>
                </a:lnTo>
                <a:lnTo>
                  <a:pt x="514782" y="72501"/>
                </a:lnTo>
                <a:lnTo>
                  <a:pt x="555706" y="95192"/>
                </a:lnTo>
                <a:lnTo>
                  <a:pt x="592843" y="123213"/>
                </a:lnTo>
                <a:lnTo>
                  <a:pt x="625680" y="156050"/>
                </a:lnTo>
                <a:lnTo>
                  <a:pt x="653701" y="193188"/>
                </a:lnTo>
                <a:lnTo>
                  <a:pt x="676392" y="234111"/>
                </a:lnTo>
                <a:lnTo>
                  <a:pt x="693237" y="278306"/>
                </a:lnTo>
                <a:lnTo>
                  <a:pt x="703722" y="325255"/>
                </a:lnTo>
                <a:lnTo>
                  <a:pt x="707331" y="374446"/>
                </a:lnTo>
                <a:lnTo>
                  <a:pt x="703722" y="423638"/>
                </a:lnTo>
                <a:lnTo>
                  <a:pt x="693237" y="470588"/>
                </a:lnTo>
                <a:lnTo>
                  <a:pt x="676392" y="514782"/>
                </a:lnTo>
                <a:lnTo>
                  <a:pt x="653701" y="555706"/>
                </a:lnTo>
                <a:lnTo>
                  <a:pt x="625680" y="592843"/>
                </a:lnTo>
                <a:lnTo>
                  <a:pt x="592843" y="625680"/>
                </a:lnTo>
                <a:lnTo>
                  <a:pt x="555706" y="653701"/>
                </a:lnTo>
                <a:lnTo>
                  <a:pt x="514782" y="676392"/>
                </a:lnTo>
                <a:lnTo>
                  <a:pt x="470588" y="693237"/>
                </a:lnTo>
                <a:lnTo>
                  <a:pt x="423638" y="703722"/>
                </a:lnTo>
                <a:lnTo>
                  <a:pt x="374446" y="707331"/>
                </a:lnTo>
                <a:lnTo>
                  <a:pt x="325255" y="703722"/>
                </a:lnTo>
                <a:lnTo>
                  <a:pt x="278304" y="693237"/>
                </a:lnTo>
                <a:lnTo>
                  <a:pt x="234110" y="676392"/>
                </a:lnTo>
                <a:lnTo>
                  <a:pt x="193186" y="653701"/>
                </a:lnTo>
                <a:lnTo>
                  <a:pt x="156049" y="625680"/>
                </a:lnTo>
                <a:lnTo>
                  <a:pt x="123212" y="592843"/>
                </a:lnTo>
                <a:lnTo>
                  <a:pt x="95191" y="555706"/>
                </a:lnTo>
                <a:lnTo>
                  <a:pt x="72500" y="514782"/>
                </a:lnTo>
                <a:lnTo>
                  <a:pt x="55655" y="470588"/>
                </a:lnTo>
                <a:lnTo>
                  <a:pt x="45171" y="423638"/>
                </a:lnTo>
                <a:lnTo>
                  <a:pt x="41562" y="374446"/>
                </a:lnTo>
                <a:lnTo>
                  <a:pt x="45171" y="325255"/>
                </a:lnTo>
                <a:lnTo>
                  <a:pt x="55655" y="278306"/>
                </a:lnTo>
                <a:lnTo>
                  <a:pt x="72500" y="234111"/>
                </a:lnTo>
                <a:lnTo>
                  <a:pt x="95191" y="193188"/>
                </a:lnTo>
                <a:lnTo>
                  <a:pt x="123212" y="156050"/>
                </a:lnTo>
                <a:lnTo>
                  <a:pt x="156049" y="123213"/>
                </a:lnTo>
                <a:lnTo>
                  <a:pt x="193186" y="95192"/>
                </a:lnTo>
                <a:lnTo>
                  <a:pt x="234110" y="72501"/>
                </a:lnTo>
                <a:lnTo>
                  <a:pt x="278304" y="55656"/>
                </a:lnTo>
                <a:lnTo>
                  <a:pt x="325255" y="45171"/>
                </a:lnTo>
                <a:lnTo>
                  <a:pt x="374446" y="41562"/>
                </a:lnTo>
                <a:close/>
              </a:path>
            </a:pathLst>
          </a:custGeom>
          <a:ln w="12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77824" y="412750"/>
            <a:ext cx="375920" cy="309880"/>
          </a:xfrm>
          <a:custGeom>
            <a:avLst/>
            <a:gdLst/>
            <a:ahLst/>
            <a:cxnLst/>
            <a:rect l="l" t="t" r="r" b="b"/>
            <a:pathLst>
              <a:path w="375920" h="309880">
                <a:moveTo>
                  <a:pt x="224942" y="269316"/>
                </a:moveTo>
                <a:lnTo>
                  <a:pt x="133680" y="269316"/>
                </a:lnTo>
                <a:lnTo>
                  <a:pt x="130619" y="271399"/>
                </a:lnTo>
                <a:lnTo>
                  <a:pt x="130619" y="275183"/>
                </a:lnTo>
                <a:lnTo>
                  <a:pt x="130619" y="278739"/>
                </a:lnTo>
                <a:lnTo>
                  <a:pt x="132943" y="281063"/>
                </a:lnTo>
                <a:lnTo>
                  <a:pt x="223062" y="281063"/>
                </a:lnTo>
                <a:lnTo>
                  <a:pt x="224942" y="269316"/>
                </a:lnTo>
                <a:close/>
              </a:path>
              <a:path w="375920" h="309880">
                <a:moveTo>
                  <a:pt x="244119" y="210604"/>
                </a:moveTo>
                <a:lnTo>
                  <a:pt x="242100" y="199605"/>
                </a:lnTo>
                <a:lnTo>
                  <a:pt x="164807" y="199605"/>
                </a:lnTo>
                <a:lnTo>
                  <a:pt x="162179" y="202234"/>
                </a:lnTo>
                <a:lnTo>
                  <a:pt x="162179" y="204012"/>
                </a:lnTo>
                <a:lnTo>
                  <a:pt x="162179" y="206844"/>
                </a:lnTo>
                <a:lnTo>
                  <a:pt x="163144" y="210604"/>
                </a:lnTo>
                <a:lnTo>
                  <a:pt x="244119" y="210604"/>
                </a:lnTo>
                <a:close/>
              </a:path>
              <a:path w="375920" h="309880">
                <a:moveTo>
                  <a:pt x="375716" y="131610"/>
                </a:moveTo>
                <a:lnTo>
                  <a:pt x="375602" y="127228"/>
                </a:lnTo>
                <a:lnTo>
                  <a:pt x="374256" y="121907"/>
                </a:lnTo>
                <a:lnTo>
                  <a:pt x="370954" y="112915"/>
                </a:lnTo>
                <a:lnTo>
                  <a:pt x="367677" y="104940"/>
                </a:lnTo>
                <a:lnTo>
                  <a:pt x="367309" y="104038"/>
                </a:lnTo>
                <a:lnTo>
                  <a:pt x="365493" y="100063"/>
                </a:lnTo>
                <a:lnTo>
                  <a:pt x="365493" y="127228"/>
                </a:lnTo>
                <a:lnTo>
                  <a:pt x="363969" y="130619"/>
                </a:lnTo>
                <a:lnTo>
                  <a:pt x="357809" y="131356"/>
                </a:lnTo>
                <a:lnTo>
                  <a:pt x="349300" y="131610"/>
                </a:lnTo>
                <a:lnTo>
                  <a:pt x="340791" y="131356"/>
                </a:lnTo>
                <a:lnTo>
                  <a:pt x="334619" y="130619"/>
                </a:lnTo>
                <a:lnTo>
                  <a:pt x="335737" y="124434"/>
                </a:lnTo>
                <a:lnTo>
                  <a:pt x="338340" y="117792"/>
                </a:lnTo>
                <a:lnTo>
                  <a:pt x="341312" y="111061"/>
                </a:lnTo>
                <a:lnTo>
                  <a:pt x="343420" y="104940"/>
                </a:lnTo>
                <a:lnTo>
                  <a:pt x="348195" y="106045"/>
                </a:lnTo>
                <a:lnTo>
                  <a:pt x="350393" y="106045"/>
                </a:lnTo>
                <a:lnTo>
                  <a:pt x="355168" y="104940"/>
                </a:lnTo>
                <a:lnTo>
                  <a:pt x="356095" y="106883"/>
                </a:lnTo>
                <a:lnTo>
                  <a:pt x="356704" y="108927"/>
                </a:lnTo>
                <a:lnTo>
                  <a:pt x="359295" y="115074"/>
                </a:lnTo>
                <a:lnTo>
                  <a:pt x="365493" y="127228"/>
                </a:lnTo>
                <a:lnTo>
                  <a:pt x="365493" y="100063"/>
                </a:lnTo>
                <a:lnTo>
                  <a:pt x="364705" y="98336"/>
                </a:lnTo>
                <a:lnTo>
                  <a:pt x="366547" y="94234"/>
                </a:lnTo>
                <a:lnTo>
                  <a:pt x="368490" y="89903"/>
                </a:lnTo>
                <a:lnTo>
                  <a:pt x="368757" y="81838"/>
                </a:lnTo>
                <a:lnTo>
                  <a:pt x="367004" y="77635"/>
                </a:lnTo>
                <a:lnTo>
                  <a:pt x="365823" y="74777"/>
                </a:lnTo>
                <a:lnTo>
                  <a:pt x="359994" y="69303"/>
                </a:lnTo>
                <a:lnTo>
                  <a:pt x="357365" y="67703"/>
                </a:lnTo>
                <a:lnTo>
                  <a:pt x="357365" y="87325"/>
                </a:lnTo>
                <a:lnTo>
                  <a:pt x="354850" y="92621"/>
                </a:lnTo>
                <a:lnTo>
                  <a:pt x="349300" y="94234"/>
                </a:lnTo>
                <a:lnTo>
                  <a:pt x="343750" y="92214"/>
                </a:lnTo>
                <a:lnTo>
                  <a:pt x="341223" y="86601"/>
                </a:lnTo>
                <a:lnTo>
                  <a:pt x="343750" y="80098"/>
                </a:lnTo>
                <a:lnTo>
                  <a:pt x="349300" y="77635"/>
                </a:lnTo>
                <a:lnTo>
                  <a:pt x="354850" y="79832"/>
                </a:lnTo>
                <a:lnTo>
                  <a:pt x="357365" y="87325"/>
                </a:lnTo>
                <a:lnTo>
                  <a:pt x="357365" y="67703"/>
                </a:lnTo>
                <a:lnTo>
                  <a:pt x="356260" y="67017"/>
                </a:lnTo>
                <a:lnTo>
                  <a:pt x="354926" y="63982"/>
                </a:lnTo>
                <a:lnTo>
                  <a:pt x="355015" y="50177"/>
                </a:lnTo>
                <a:lnTo>
                  <a:pt x="355168" y="37426"/>
                </a:lnTo>
                <a:lnTo>
                  <a:pt x="355168" y="36410"/>
                </a:lnTo>
                <a:lnTo>
                  <a:pt x="355625" y="37541"/>
                </a:lnTo>
                <a:lnTo>
                  <a:pt x="358203" y="36372"/>
                </a:lnTo>
                <a:lnTo>
                  <a:pt x="358927" y="36055"/>
                </a:lnTo>
                <a:lnTo>
                  <a:pt x="362839" y="32245"/>
                </a:lnTo>
                <a:lnTo>
                  <a:pt x="364121" y="26593"/>
                </a:lnTo>
                <a:lnTo>
                  <a:pt x="364223" y="25692"/>
                </a:lnTo>
                <a:lnTo>
                  <a:pt x="364223" y="18199"/>
                </a:lnTo>
                <a:lnTo>
                  <a:pt x="364058" y="11747"/>
                </a:lnTo>
                <a:lnTo>
                  <a:pt x="363969" y="3581"/>
                </a:lnTo>
                <a:lnTo>
                  <a:pt x="359206" y="0"/>
                </a:lnTo>
                <a:lnTo>
                  <a:pt x="309206" y="0"/>
                </a:lnTo>
                <a:lnTo>
                  <a:pt x="309206" y="11747"/>
                </a:lnTo>
                <a:lnTo>
                  <a:pt x="352971" y="11747"/>
                </a:lnTo>
                <a:lnTo>
                  <a:pt x="352971" y="25692"/>
                </a:lnTo>
                <a:lnTo>
                  <a:pt x="33020" y="25692"/>
                </a:lnTo>
                <a:lnTo>
                  <a:pt x="33020" y="11747"/>
                </a:lnTo>
                <a:lnTo>
                  <a:pt x="298881" y="11747"/>
                </a:lnTo>
                <a:lnTo>
                  <a:pt x="298881" y="0"/>
                </a:lnTo>
                <a:lnTo>
                  <a:pt x="26263" y="0"/>
                </a:lnTo>
                <a:lnTo>
                  <a:pt x="21437" y="3581"/>
                </a:lnTo>
                <a:lnTo>
                  <a:pt x="21386" y="26593"/>
                </a:lnTo>
                <a:lnTo>
                  <a:pt x="24384" y="34950"/>
                </a:lnTo>
                <a:lnTo>
                  <a:pt x="34264" y="37388"/>
                </a:lnTo>
                <a:lnTo>
                  <a:pt x="55041" y="37426"/>
                </a:lnTo>
                <a:lnTo>
                  <a:pt x="99060" y="37426"/>
                </a:lnTo>
                <a:lnTo>
                  <a:pt x="98602" y="43014"/>
                </a:lnTo>
                <a:lnTo>
                  <a:pt x="96774" y="50177"/>
                </a:lnTo>
                <a:lnTo>
                  <a:pt x="95707" y="56083"/>
                </a:lnTo>
                <a:lnTo>
                  <a:pt x="87325" y="103466"/>
                </a:lnTo>
                <a:lnTo>
                  <a:pt x="86728" y="105625"/>
                </a:lnTo>
                <a:lnTo>
                  <a:pt x="87223" y="105613"/>
                </a:lnTo>
                <a:lnTo>
                  <a:pt x="86550" y="106260"/>
                </a:lnTo>
                <a:lnTo>
                  <a:pt x="86664" y="105854"/>
                </a:lnTo>
                <a:lnTo>
                  <a:pt x="86728" y="105625"/>
                </a:lnTo>
                <a:lnTo>
                  <a:pt x="83743" y="105765"/>
                </a:lnTo>
                <a:lnTo>
                  <a:pt x="68554" y="105854"/>
                </a:lnTo>
                <a:lnTo>
                  <a:pt x="67513" y="105854"/>
                </a:lnTo>
                <a:lnTo>
                  <a:pt x="67513" y="117411"/>
                </a:lnTo>
                <a:lnTo>
                  <a:pt x="67513" y="157772"/>
                </a:lnTo>
                <a:lnTo>
                  <a:pt x="49161" y="157772"/>
                </a:lnTo>
                <a:lnTo>
                  <a:pt x="49161" y="117411"/>
                </a:lnTo>
                <a:lnTo>
                  <a:pt x="67513" y="117411"/>
                </a:lnTo>
                <a:lnTo>
                  <a:pt x="67513" y="105854"/>
                </a:lnTo>
                <a:lnTo>
                  <a:pt x="37426" y="105651"/>
                </a:lnTo>
                <a:lnTo>
                  <a:pt x="37426" y="117411"/>
                </a:lnTo>
                <a:lnTo>
                  <a:pt x="37426" y="157772"/>
                </a:lnTo>
                <a:lnTo>
                  <a:pt x="11518" y="157772"/>
                </a:lnTo>
                <a:lnTo>
                  <a:pt x="11010" y="157264"/>
                </a:lnTo>
                <a:lnTo>
                  <a:pt x="11010" y="117932"/>
                </a:lnTo>
                <a:lnTo>
                  <a:pt x="11518" y="117411"/>
                </a:lnTo>
                <a:lnTo>
                  <a:pt x="37426" y="117411"/>
                </a:lnTo>
                <a:lnTo>
                  <a:pt x="37426" y="105651"/>
                </a:lnTo>
                <a:lnTo>
                  <a:pt x="22618" y="105537"/>
                </a:lnTo>
                <a:lnTo>
                  <a:pt x="10553" y="105956"/>
                </a:lnTo>
                <a:lnTo>
                  <a:pt x="4914" y="107149"/>
                </a:lnTo>
                <a:lnTo>
                  <a:pt x="0" y="111607"/>
                </a:lnTo>
                <a:lnTo>
                  <a:pt x="38" y="163995"/>
                </a:lnTo>
                <a:lnTo>
                  <a:pt x="6311" y="169519"/>
                </a:lnTo>
                <a:lnTo>
                  <a:pt x="44767" y="169519"/>
                </a:lnTo>
                <a:lnTo>
                  <a:pt x="44767" y="240703"/>
                </a:lnTo>
                <a:lnTo>
                  <a:pt x="26936" y="241858"/>
                </a:lnTo>
                <a:lnTo>
                  <a:pt x="19113" y="248424"/>
                </a:lnTo>
                <a:lnTo>
                  <a:pt x="17322" y="265074"/>
                </a:lnTo>
                <a:lnTo>
                  <a:pt x="17614" y="296468"/>
                </a:lnTo>
                <a:lnTo>
                  <a:pt x="17614" y="304177"/>
                </a:lnTo>
                <a:lnTo>
                  <a:pt x="23710" y="309676"/>
                </a:lnTo>
                <a:lnTo>
                  <a:pt x="324319" y="309676"/>
                </a:lnTo>
                <a:lnTo>
                  <a:pt x="330949" y="304901"/>
                </a:lnTo>
                <a:lnTo>
                  <a:pt x="330949" y="297929"/>
                </a:lnTo>
                <a:lnTo>
                  <a:pt x="330949" y="252437"/>
                </a:lnTo>
                <a:lnTo>
                  <a:pt x="339750" y="252603"/>
                </a:lnTo>
                <a:lnTo>
                  <a:pt x="348843" y="251701"/>
                </a:lnTo>
                <a:lnTo>
                  <a:pt x="355955" y="247688"/>
                </a:lnTo>
                <a:lnTo>
                  <a:pt x="358838" y="238493"/>
                </a:lnTo>
                <a:lnTo>
                  <a:pt x="358800" y="163957"/>
                </a:lnTo>
                <a:lnTo>
                  <a:pt x="353415" y="157772"/>
                </a:lnTo>
                <a:lnTo>
                  <a:pt x="347091" y="157772"/>
                </a:lnTo>
                <a:lnTo>
                  <a:pt x="347091" y="170027"/>
                </a:lnTo>
                <a:lnTo>
                  <a:pt x="347091" y="240703"/>
                </a:lnTo>
                <a:lnTo>
                  <a:pt x="319951" y="240703"/>
                </a:lnTo>
                <a:lnTo>
                  <a:pt x="319951" y="252945"/>
                </a:lnTo>
                <a:lnTo>
                  <a:pt x="319951" y="297421"/>
                </a:lnTo>
                <a:lnTo>
                  <a:pt x="319430" y="297929"/>
                </a:lnTo>
                <a:lnTo>
                  <a:pt x="290588" y="297929"/>
                </a:lnTo>
                <a:lnTo>
                  <a:pt x="290588" y="252437"/>
                </a:lnTo>
                <a:lnTo>
                  <a:pt x="319430" y="252437"/>
                </a:lnTo>
                <a:lnTo>
                  <a:pt x="319951" y="252945"/>
                </a:lnTo>
                <a:lnTo>
                  <a:pt x="319951" y="240703"/>
                </a:lnTo>
                <a:lnTo>
                  <a:pt x="310400" y="240703"/>
                </a:lnTo>
                <a:lnTo>
                  <a:pt x="310400" y="169519"/>
                </a:lnTo>
                <a:lnTo>
                  <a:pt x="346583" y="169519"/>
                </a:lnTo>
                <a:lnTo>
                  <a:pt x="347091" y="170027"/>
                </a:lnTo>
                <a:lnTo>
                  <a:pt x="347091" y="157772"/>
                </a:lnTo>
                <a:lnTo>
                  <a:pt x="310400" y="157772"/>
                </a:lnTo>
                <a:lnTo>
                  <a:pt x="310400" y="117411"/>
                </a:lnTo>
                <a:lnTo>
                  <a:pt x="310400" y="111061"/>
                </a:lnTo>
                <a:lnTo>
                  <a:pt x="305130" y="107175"/>
                </a:lnTo>
                <a:lnTo>
                  <a:pt x="301193" y="106260"/>
                </a:lnTo>
                <a:lnTo>
                  <a:pt x="298665" y="105676"/>
                </a:lnTo>
                <a:lnTo>
                  <a:pt x="298665" y="117411"/>
                </a:lnTo>
                <a:lnTo>
                  <a:pt x="298665" y="157772"/>
                </a:lnTo>
                <a:lnTo>
                  <a:pt x="298665" y="169519"/>
                </a:lnTo>
                <a:lnTo>
                  <a:pt x="298665" y="240703"/>
                </a:lnTo>
                <a:lnTo>
                  <a:pt x="280314" y="240703"/>
                </a:lnTo>
                <a:lnTo>
                  <a:pt x="280314" y="232206"/>
                </a:lnTo>
                <a:lnTo>
                  <a:pt x="282028" y="225285"/>
                </a:lnTo>
                <a:lnTo>
                  <a:pt x="278853" y="225285"/>
                </a:lnTo>
                <a:lnTo>
                  <a:pt x="278853" y="252437"/>
                </a:lnTo>
                <a:lnTo>
                  <a:pt x="278853" y="297929"/>
                </a:lnTo>
                <a:lnTo>
                  <a:pt x="264909" y="297929"/>
                </a:lnTo>
                <a:lnTo>
                  <a:pt x="264909" y="252437"/>
                </a:lnTo>
                <a:lnTo>
                  <a:pt x="278853" y="252437"/>
                </a:lnTo>
                <a:lnTo>
                  <a:pt x="278853" y="225285"/>
                </a:lnTo>
                <a:lnTo>
                  <a:pt x="271018" y="225285"/>
                </a:lnTo>
                <a:lnTo>
                  <a:pt x="269316" y="226999"/>
                </a:lnTo>
                <a:lnTo>
                  <a:pt x="269316" y="240703"/>
                </a:lnTo>
                <a:lnTo>
                  <a:pt x="166751" y="240703"/>
                </a:lnTo>
                <a:lnTo>
                  <a:pt x="167601" y="252437"/>
                </a:lnTo>
                <a:lnTo>
                  <a:pt x="253161" y="252437"/>
                </a:lnTo>
                <a:lnTo>
                  <a:pt x="253161" y="297929"/>
                </a:lnTo>
                <a:lnTo>
                  <a:pt x="99060" y="297929"/>
                </a:lnTo>
                <a:lnTo>
                  <a:pt x="99060" y="252437"/>
                </a:lnTo>
                <a:lnTo>
                  <a:pt x="155790" y="252437"/>
                </a:lnTo>
                <a:lnTo>
                  <a:pt x="158953" y="240703"/>
                </a:lnTo>
                <a:lnTo>
                  <a:pt x="132816" y="240703"/>
                </a:lnTo>
                <a:lnTo>
                  <a:pt x="132816" y="169519"/>
                </a:lnTo>
                <a:lnTo>
                  <a:pt x="269316" y="169519"/>
                </a:lnTo>
                <a:lnTo>
                  <a:pt x="269316" y="211632"/>
                </a:lnTo>
                <a:lnTo>
                  <a:pt x="280314" y="212991"/>
                </a:lnTo>
                <a:lnTo>
                  <a:pt x="280314" y="169519"/>
                </a:lnTo>
                <a:lnTo>
                  <a:pt x="298665" y="169519"/>
                </a:lnTo>
                <a:lnTo>
                  <a:pt x="298665" y="157772"/>
                </a:lnTo>
                <a:lnTo>
                  <a:pt x="272986" y="157772"/>
                </a:lnTo>
                <a:lnTo>
                  <a:pt x="272986" y="117411"/>
                </a:lnTo>
                <a:lnTo>
                  <a:pt x="298665" y="117411"/>
                </a:lnTo>
                <a:lnTo>
                  <a:pt x="298665" y="105676"/>
                </a:lnTo>
                <a:lnTo>
                  <a:pt x="295541" y="89903"/>
                </a:lnTo>
                <a:lnTo>
                  <a:pt x="289420" y="53594"/>
                </a:lnTo>
                <a:lnTo>
                  <a:pt x="286918" y="41059"/>
                </a:lnTo>
                <a:lnTo>
                  <a:pt x="286918" y="105676"/>
                </a:lnTo>
                <a:lnTo>
                  <a:pt x="261239" y="105676"/>
                </a:lnTo>
                <a:lnTo>
                  <a:pt x="261239" y="117411"/>
                </a:lnTo>
                <a:lnTo>
                  <a:pt x="261239" y="157772"/>
                </a:lnTo>
                <a:lnTo>
                  <a:pt x="242900" y="157772"/>
                </a:lnTo>
                <a:lnTo>
                  <a:pt x="242900" y="117411"/>
                </a:lnTo>
                <a:lnTo>
                  <a:pt x="261239" y="117411"/>
                </a:lnTo>
                <a:lnTo>
                  <a:pt x="261239" y="105676"/>
                </a:lnTo>
                <a:lnTo>
                  <a:pt x="231889" y="105676"/>
                </a:lnTo>
                <a:lnTo>
                  <a:pt x="231889" y="117411"/>
                </a:lnTo>
                <a:lnTo>
                  <a:pt x="231889" y="157772"/>
                </a:lnTo>
                <a:lnTo>
                  <a:pt x="121081" y="157772"/>
                </a:lnTo>
                <a:lnTo>
                  <a:pt x="121081" y="169519"/>
                </a:lnTo>
                <a:lnTo>
                  <a:pt x="121081" y="240703"/>
                </a:lnTo>
                <a:lnTo>
                  <a:pt x="103466" y="240703"/>
                </a:lnTo>
                <a:lnTo>
                  <a:pt x="103466" y="169519"/>
                </a:lnTo>
                <a:lnTo>
                  <a:pt x="121081" y="169519"/>
                </a:lnTo>
                <a:lnTo>
                  <a:pt x="121081" y="157772"/>
                </a:lnTo>
                <a:lnTo>
                  <a:pt x="91732" y="157772"/>
                </a:lnTo>
                <a:lnTo>
                  <a:pt x="91732" y="169519"/>
                </a:lnTo>
                <a:lnTo>
                  <a:pt x="91732" y="240703"/>
                </a:lnTo>
                <a:lnTo>
                  <a:pt x="87325" y="240703"/>
                </a:lnTo>
                <a:lnTo>
                  <a:pt x="87325" y="252437"/>
                </a:lnTo>
                <a:lnTo>
                  <a:pt x="87325" y="297929"/>
                </a:lnTo>
                <a:lnTo>
                  <a:pt x="73380" y="297929"/>
                </a:lnTo>
                <a:lnTo>
                  <a:pt x="73380" y="252437"/>
                </a:lnTo>
                <a:lnTo>
                  <a:pt x="87325" y="252437"/>
                </a:lnTo>
                <a:lnTo>
                  <a:pt x="87325" y="240703"/>
                </a:lnTo>
                <a:lnTo>
                  <a:pt x="61645" y="240703"/>
                </a:lnTo>
                <a:lnTo>
                  <a:pt x="61645" y="252437"/>
                </a:lnTo>
                <a:lnTo>
                  <a:pt x="61645" y="297929"/>
                </a:lnTo>
                <a:lnTo>
                  <a:pt x="29349" y="297929"/>
                </a:lnTo>
                <a:lnTo>
                  <a:pt x="29349" y="252945"/>
                </a:lnTo>
                <a:lnTo>
                  <a:pt x="29870" y="252437"/>
                </a:lnTo>
                <a:lnTo>
                  <a:pt x="61645" y="252437"/>
                </a:lnTo>
                <a:lnTo>
                  <a:pt x="61645" y="240703"/>
                </a:lnTo>
                <a:lnTo>
                  <a:pt x="57023" y="240703"/>
                </a:lnTo>
                <a:lnTo>
                  <a:pt x="56502" y="240182"/>
                </a:lnTo>
                <a:lnTo>
                  <a:pt x="56502" y="170027"/>
                </a:lnTo>
                <a:lnTo>
                  <a:pt x="57023" y="169519"/>
                </a:lnTo>
                <a:lnTo>
                  <a:pt x="91732" y="169519"/>
                </a:lnTo>
                <a:lnTo>
                  <a:pt x="91732" y="157772"/>
                </a:lnTo>
                <a:lnTo>
                  <a:pt x="78524" y="157772"/>
                </a:lnTo>
                <a:lnTo>
                  <a:pt x="78524" y="117411"/>
                </a:lnTo>
                <a:lnTo>
                  <a:pt x="231889" y="117411"/>
                </a:lnTo>
                <a:lnTo>
                  <a:pt x="231889" y="105676"/>
                </a:lnTo>
                <a:lnTo>
                  <a:pt x="98336" y="105676"/>
                </a:lnTo>
                <a:lnTo>
                  <a:pt x="99110" y="102362"/>
                </a:lnTo>
                <a:lnTo>
                  <a:pt x="99733" y="98336"/>
                </a:lnTo>
                <a:lnTo>
                  <a:pt x="101003" y="91808"/>
                </a:lnTo>
                <a:lnTo>
                  <a:pt x="102006" y="87947"/>
                </a:lnTo>
                <a:lnTo>
                  <a:pt x="102006" y="84391"/>
                </a:lnTo>
                <a:lnTo>
                  <a:pt x="132295" y="84391"/>
                </a:lnTo>
                <a:lnTo>
                  <a:pt x="135026" y="82130"/>
                </a:lnTo>
                <a:lnTo>
                  <a:pt x="135026" y="73393"/>
                </a:lnTo>
                <a:lnTo>
                  <a:pt x="135026" y="72237"/>
                </a:lnTo>
                <a:lnTo>
                  <a:pt x="129209" y="73380"/>
                </a:lnTo>
                <a:lnTo>
                  <a:pt x="110312" y="73393"/>
                </a:lnTo>
                <a:lnTo>
                  <a:pt x="104203" y="73393"/>
                </a:lnTo>
                <a:lnTo>
                  <a:pt x="110807" y="37426"/>
                </a:lnTo>
                <a:lnTo>
                  <a:pt x="271094" y="37363"/>
                </a:lnTo>
                <a:lnTo>
                  <a:pt x="274574" y="37376"/>
                </a:lnTo>
                <a:lnTo>
                  <a:pt x="274396" y="36410"/>
                </a:lnTo>
                <a:lnTo>
                  <a:pt x="275920" y="37388"/>
                </a:lnTo>
                <a:lnTo>
                  <a:pt x="274574" y="37376"/>
                </a:lnTo>
                <a:lnTo>
                  <a:pt x="276110" y="45313"/>
                </a:lnTo>
                <a:lnTo>
                  <a:pt x="279158" y="62064"/>
                </a:lnTo>
                <a:lnTo>
                  <a:pt x="279793" y="65430"/>
                </a:lnTo>
                <a:lnTo>
                  <a:pt x="280936" y="70205"/>
                </a:lnTo>
                <a:lnTo>
                  <a:pt x="281051" y="73393"/>
                </a:lnTo>
                <a:lnTo>
                  <a:pt x="146824" y="73393"/>
                </a:lnTo>
                <a:lnTo>
                  <a:pt x="148704" y="84391"/>
                </a:lnTo>
                <a:lnTo>
                  <a:pt x="283260" y="84391"/>
                </a:lnTo>
                <a:lnTo>
                  <a:pt x="283349" y="88963"/>
                </a:lnTo>
                <a:lnTo>
                  <a:pt x="286486" y="100342"/>
                </a:lnTo>
                <a:lnTo>
                  <a:pt x="286918" y="105676"/>
                </a:lnTo>
                <a:lnTo>
                  <a:pt x="286918" y="41059"/>
                </a:lnTo>
                <a:lnTo>
                  <a:pt x="286194" y="37426"/>
                </a:lnTo>
                <a:lnTo>
                  <a:pt x="343420" y="37426"/>
                </a:lnTo>
                <a:lnTo>
                  <a:pt x="343420" y="67513"/>
                </a:lnTo>
                <a:lnTo>
                  <a:pt x="337400" y="70205"/>
                </a:lnTo>
                <a:lnTo>
                  <a:pt x="331800" y="76822"/>
                </a:lnTo>
                <a:lnTo>
                  <a:pt x="329628" y="86487"/>
                </a:lnTo>
                <a:lnTo>
                  <a:pt x="333883" y="98336"/>
                </a:lnTo>
                <a:lnTo>
                  <a:pt x="331711" y="104152"/>
                </a:lnTo>
                <a:lnTo>
                  <a:pt x="327939" y="113017"/>
                </a:lnTo>
                <a:lnTo>
                  <a:pt x="324434" y="121996"/>
                </a:lnTo>
                <a:lnTo>
                  <a:pt x="322884" y="128422"/>
                </a:lnTo>
                <a:lnTo>
                  <a:pt x="322884" y="135636"/>
                </a:lnTo>
                <a:lnTo>
                  <a:pt x="328828" y="142367"/>
                </a:lnTo>
                <a:lnTo>
                  <a:pt x="369824" y="142367"/>
                </a:lnTo>
                <a:lnTo>
                  <a:pt x="375716" y="136296"/>
                </a:lnTo>
                <a:lnTo>
                  <a:pt x="375716" y="131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81"/>
          <p:cNvSpPr txBox="1"/>
          <p:nvPr/>
        </p:nvSpPr>
        <p:spPr>
          <a:xfrm>
            <a:off x="7050723" y="4692513"/>
            <a:ext cx="768529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6195" algn="ctr"/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/>
              </a:rPr>
              <a:t>Более</a:t>
            </a:r>
          </a:p>
          <a:p>
            <a:pPr marR="36195" algn="ctr"/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/>
              </a:rPr>
              <a:t>180</a:t>
            </a:r>
            <a:endParaRPr sz="1600" b="1" dirty="0">
              <a:solidFill>
                <a:schemeClr val="bg1"/>
              </a:solidFill>
              <a:latin typeface="Franklin Gothic Medium" panose="020B0603020102020204" pitchFamily="34" charset="0"/>
              <a:cs typeface="Tahoma"/>
            </a:endParaRPr>
          </a:p>
        </p:txBody>
      </p:sp>
      <p:graphicFrame>
        <p:nvGraphicFramePr>
          <p:cNvPr id="108" name="Диаграмма 107"/>
          <p:cNvGraphicFramePr/>
          <p:nvPr>
            <p:extLst>
              <p:ext uri="{D42A27DB-BD31-4B8C-83A1-F6EECF244321}">
                <p14:modId xmlns:p14="http://schemas.microsoft.com/office/powerpoint/2010/main" val="2252699692"/>
              </p:ext>
            </p:extLst>
          </p:nvPr>
        </p:nvGraphicFramePr>
        <p:xfrm>
          <a:off x="6935913" y="2198701"/>
          <a:ext cx="3133224" cy="161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5516" y="4098344"/>
            <a:ext cx="5544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105" marR="93853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Программы повышения квалификации                                                   и профессиональной переподготовки по широкому спектру направлений </a:t>
            </a:r>
          </a:p>
          <a:p>
            <a:pPr marL="332105" marR="93853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Фабрика процессов</a:t>
            </a:r>
          </a:p>
          <a:p>
            <a:pPr marL="332105" marR="93853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Президентская программа подготовки управленческих кадров </a:t>
            </a:r>
            <a:endParaRPr lang="ru-RU" sz="1200" dirty="0">
              <a:latin typeface="Franklin Gothic Medium" panose="020B0603020102020204" pitchFamily="34" charset="0"/>
              <a:cs typeface="Tahoma"/>
            </a:endParaRPr>
          </a:p>
          <a:p>
            <a:pPr marL="332105" marR="2064385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Программы МВА</a:t>
            </a:r>
          </a:p>
          <a:p>
            <a:pPr marL="332105" marR="2064385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Программы по информационной безопасности</a:t>
            </a:r>
          </a:p>
          <a:p>
            <a:pPr marL="332105" marR="2064385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6315F"/>
                </a:solidFill>
                <a:latin typeface="Franklin Gothic Medium" panose="020B0603020102020204" pitchFamily="34" charset="0"/>
                <a:cs typeface="Tahoma"/>
              </a:rPr>
              <a:t>Программы в области защиты ГТ</a:t>
            </a:r>
          </a:p>
        </p:txBody>
      </p:sp>
      <p:sp>
        <p:nvSpPr>
          <p:cNvPr id="20" name="object 9"/>
          <p:cNvSpPr txBox="1"/>
          <p:nvPr/>
        </p:nvSpPr>
        <p:spPr>
          <a:xfrm>
            <a:off x="8623144" y="580293"/>
            <a:ext cx="2521106" cy="1369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Лазерные и аддитивные технологии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Проектирование и моделирование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Образовательные технологии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Судостроение</a:t>
            </a:r>
          </a:p>
          <a:p>
            <a:pPr marL="184150" marR="5080" indent="-171450">
              <a:lnSpc>
                <a:spcPct val="1014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FFFFFF"/>
                </a:solidFill>
                <a:latin typeface="Franklin Gothic Medium" panose="020B0603020102020204" pitchFamily="34" charset="0"/>
                <a:cs typeface="Trebuchet MS"/>
              </a:rPr>
              <a:t>Экономика и управление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99408" y="3865041"/>
            <a:ext cx="2727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ctr"/>
            <a:r>
              <a:rPr lang="ru-RU" sz="1600" b="1" spc="-30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высококвалифицированных </a:t>
            </a:r>
          </a:p>
          <a:p>
            <a:pPr marR="5080" algn="ctr"/>
            <a:r>
              <a:rPr lang="ru-RU" sz="1600" b="1" spc="-185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 </a:t>
            </a:r>
            <a:r>
              <a:rPr lang="ru-RU" sz="1600" b="1" spc="-30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преподавателей</a:t>
            </a:r>
            <a:endParaRPr lang="ru-RU" sz="1600" dirty="0">
              <a:latin typeface="Franklin Gothic Medium" panose="020B0603020102020204" pitchFamily="34" charset="0"/>
              <a:cs typeface="Tahom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0050" y="4750674"/>
            <a:ext cx="266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algn="ctr"/>
            <a:r>
              <a:rPr lang="ru-RU" sz="1600" b="1" spc="-30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образовательных программ</a:t>
            </a:r>
          </a:p>
        </p:txBody>
      </p:sp>
      <p:sp>
        <p:nvSpPr>
          <p:cNvPr id="24" name="object 82"/>
          <p:cNvSpPr/>
          <p:nvPr/>
        </p:nvSpPr>
        <p:spPr>
          <a:xfrm>
            <a:off x="6273900" y="5336992"/>
            <a:ext cx="865325" cy="8653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290415" y="0"/>
                </a:moveTo>
                <a:lnTo>
                  <a:pt x="337523" y="3800"/>
                </a:lnTo>
                <a:lnTo>
                  <a:pt x="382210" y="14805"/>
                </a:lnTo>
                <a:lnTo>
                  <a:pt x="423879" y="32415"/>
                </a:lnTo>
                <a:lnTo>
                  <a:pt x="461932" y="56032"/>
                </a:lnTo>
                <a:lnTo>
                  <a:pt x="495771" y="85059"/>
                </a:lnTo>
                <a:lnTo>
                  <a:pt x="524799" y="118899"/>
                </a:lnTo>
                <a:lnTo>
                  <a:pt x="548416" y="156952"/>
                </a:lnTo>
                <a:lnTo>
                  <a:pt x="566026" y="198621"/>
                </a:lnTo>
                <a:lnTo>
                  <a:pt x="577030" y="243308"/>
                </a:lnTo>
                <a:lnTo>
                  <a:pt x="580831" y="290415"/>
                </a:lnTo>
                <a:lnTo>
                  <a:pt x="577030" y="337522"/>
                </a:lnTo>
                <a:lnTo>
                  <a:pt x="566026" y="382209"/>
                </a:lnTo>
                <a:lnTo>
                  <a:pt x="548416" y="423878"/>
                </a:lnTo>
                <a:lnTo>
                  <a:pt x="524799" y="461931"/>
                </a:lnTo>
                <a:lnTo>
                  <a:pt x="495771" y="495770"/>
                </a:lnTo>
                <a:lnTo>
                  <a:pt x="461932" y="524798"/>
                </a:lnTo>
                <a:lnTo>
                  <a:pt x="423879" y="548415"/>
                </a:lnTo>
                <a:lnTo>
                  <a:pt x="382210" y="566026"/>
                </a:lnTo>
                <a:lnTo>
                  <a:pt x="337523" y="577030"/>
                </a:lnTo>
                <a:lnTo>
                  <a:pt x="290415" y="580831"/>
                </a:lnTo>
                <a:lnTo>
                  <a:pt x="243309" y="577030"/>
                </a:lnTo>
                <a:lnTo>
                  <a:pt x="198622" y="566026"/>
                </a:lnTo>
                <a:lnTo>
                  <a:pt x="156953" y="548415"/>
                </a:lnTo>
                <a:lnTo>
                  <a:pt x="118900" y="524798"/>
                </a:lnTo>
                <a:lnTo>
                  <a:pt x="85061" y="495770"/>
                </a:lnTo>
                <a:lnTo>
                  <a:pt x="56033" y="461931"/>
                </a:lnTo>
                <a:lnTo>
                  <a:pt x="32415" y="423878"/>
                </a:lnTo>
                <a:lnTo>
                  <a:pt x="14805" y="382209"/>
                </a:lnTo>
                <a:lnTo>
                  <a:pt x="3801" y="337522"/>
                </a:lnTo>
                <a:lnTo>
                  <a:pt x="0" y="290415"/>
                </a:lnTo>
                <a:lnTo>
                  <a:pt x="3801" y="243308"/>
                </a:lnTo>
                <a:lnTo>
                  <a:pt x="14805" y="198621"/>
                </a:lnTo>
                <a:lnTo>
                  <a:pt x="32415" y="156952"/>
                </a:lnTo>
                <a:lnTo>
                  <a:pt x="56033" y="118899"/>
                </a:lnTo>
                <a:lnTo>
                  <a:pt x="85061" y="85059"/>
                </a:lnTo>
                <a:lnTo>
                  <a:pt x="118900" y="56032"/>
                </a:lnTo>
                <a:lnTo>
                  <a:pt x="156953" y="32415"/>
                </a:lnTo>
                <a:lnTo>
                  <a:pt x="198622" y="14805"/>
                </a:lnTo>
                <a:lnTo>
                  <a:pt x="243309" y="3800"/>
                </a:lnTo>
                <a:lnTo>
                  <a:pt x="290415" y="0"/>
                </a:lnTo>
                <a:close/>
              </a:path>
              <a:path w="581025" h="581025">
                <a:moveTo>
                  <a:pt x="290415" y="32235"/>
                </a:moveTo>
                <a:lnTo>
                  <a:pt x="336824" y="36394"/>
                </a:lnTo>
                <a:lnTo>
                  <a:pt x="380503" y="48387"/>
                </a:lnTo>
                <a:lnTo>
                  <a:pt x="420724" y="67484"/>
                </a:lnTo>
                <a:lnTo>
                  <a:pt x="456758" y="92956"/>
                </a:lnTo>
                <a:lnTo>
                  <a:pt x="487875" y="124073"/>
                </a:lnTo>
                <a:lnTo>
                  <a:pt x="513347" y="160107"/>
                </a:lnTo>
                <a:lnTo>
                  <a:pt x="532444" y="200328"/>
                </a:lnTo>
                <a:lnTo>
                  <a:pt x="544437" y="244007"/>
                </a:lnTo>
                <a:lnTo>
                  <a:pt x="548596" y="290415"/>
                </a:lnTo>
                <a:lnTo>
                  <a:pt x="544437" y="336824"/>
                </a:lnTo>
                <a:lnTo>
                  <a:pt x="532444" y="380503"/>
                </a:lnTo>
                <a:lnTo>
                  <a:pt x="513347" y="420724"/>
                </a:lnTo>
                <a:lnTo>
                  <a:pt x="487875" y="456758"/>
                </a:lnTo>
                <a:lnTo>
                  <a:pt x="456758" y="487875"/>
                </a:lnTo>
                <a:lnTo>
                  <a:pt x="420724" y="513347"/>
                </a:lnTo>
                <a:lnTo>
                  <a:pt x="380503" y="532444"/>
                </a:lnTo>
                <a:lnTo>
                  <a:pt x="336824" y="544437"/>
                </a:lnTo>
                <a:lnTo>
                  <a:pt x="290415" y="548596"/>
                </a:lnTo>
                <a:lnTo>
                  <a:pt x="244007" y="544437"/>
                </a:lnTo>
                <a:lnTo>
                  <a:pt x="200328" y="532444"/>
                </a:lnTo>
                <a:lnTo>
                  <a:pt x="160107" y="513347"/>
                </a:lnTo>
                <a:lnTo>
                  <a:pt x="124073" y="487875"/>
                </a:lnTo>
                <a:lnTo>
                  <a:pt x="92956" y="456758"/>
                </a:lnTo>
                <a:lnTo>
                  <a:pt x="67484" y="420724"/>
                </a:lnTo>
                <a:lnTo>
                  <a:pt x="48387" y="380503"/>
                </a:lnTo>
                <a:lnTo>
                  <a:pt x="36394" y="336824"/>
                </a:lnTo>
                <a:lnTo>
                  <a:pt x="32235" y="290415"/>
                </a:lnTo>
                <a:lnTo>
                  <a:pt x="36394" y="244007"/>
                </a:lnTo>
                <a:lnTo>
                  <a:pt x="48387" y="200328"/>
                </a:lnTo>
                <a:lnTo>
                  <a:pt x="67484" y="160107"/>
                </a:lnTo>
                <a:lnTo>
                  <a:pt x="92956" y="124073"/>
                </a:lnTo>
                <a:lnTo>
                  <a:pt x="124073" y="92956"/>
                </a:lnTo>
                <a:lnTo>
                  <a:pt x="160107" y="67484"/>
                </a:lnTo>
                <a:lnTo>
                  <a:pt x="200328" y="48387"/>
                </a:lnTo>
                <a:lnTo>
                  <a:pt x="244007" y="36394"/>
                </a:lnTo>
                <a:lnTo>
                  <a:pt x="290415" y="32235"/>
                </a:lnTo>
                <a:close/>
              </a:path>
            </a:pathLst>
          </a:custGeom>
          <a:ln w="12701">
            <a:solidFill>
              <a:srgbClr val="6192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81"/>
          <p:cNvSpPr txBox="1"/>
          <p:nvPr/>
        </p:nvSpPr>
        <p:spPr>
          <a:xfrm>
            <a:off x="6322298" y="5516380"/>
            <a:ext cx="768529" cy="5065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6195" algn="ctr"/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/>
              </a:rPr>
              <a:t>Более</a:t>
            </a:r>
          </a:p>
          <a:p>
            <a:pPr marR="36195" algn="ctr"/>
            <a:r>
              <a:rPr lang="ru-RU" sz="1600" b="1" dirty="0">
                <a:solidFill>
                  <a:schemeClr val="bg1"/>
                </a:solidFill>
                <a:latin typeface="Franklin Gothic Medium" panose="020B0603020102020204" pitchFamily="34" charset="0"/>
                <a:cs typeface="Tahoma"/>
              </a:rPr>
              <a:t>100</a:t>
            </a:r>
            <a:endParaRPr sz="1600" b="1" dirty="0">
              <a:solidFill>
                <a:schemeClr val="bg1"/>
              </a:solidFill>
              <a:latin typeface="Franklin Gothic Medium" panose="020B0603020102020204" pitchFamily="34" charset="0"/>
              <a:cs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87623" y="5600152"/>
            <a:ext cx="2950616" cy="3390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algn="ctr">
              <a:lnSpc>
                <a:spcPct val="108200"/>
              </a:lnSpc>
              <a:spcBef>
                <a:spcPts val="1650"/>
              </a:spcBef>
            </a:pPr>
            <a:r>
              <a:rPr lang="ru-RU" sz="1600" b="1" spc="-30" dirty="0">
                <a:solidFill>
                  <a:srgbClr val="FFFFFF"/>
                </a:solidFill>
                <a:latin typeface="Franklin Gothic Medium" panose="020B0603020102020204" pitchFamily="34" charset="0"/>
                <a:cs typeface="Tahoma"/>
              </a:rPr>
              <a:t>заказчиков обучения ежегодно</a:t>
            </a:r>
            <a:endParaRPr lang="ru-RU" sz="1600" dirty="0">
              <a:latin typeface="Franklin Gothic Medium" panose="020B0603020102020204" pitchFamily="34" charset="0"/>
              <a:cs typeface="Tahom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9"/>
          <a:stretch/>
        </p:blipFill>
        <p:spPr>
          <a:xfrm>
            <a:off x="0" y="0"/>
            <a:ext cx="2609850" cy="2148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6" r="4126"/>
          <a:stretch/>
        </p:blipFill>
        <p:spPr>
          <a:xfrm>
            <a:off x="2515123" y="-14273"/>
            <a:ext cx="3200399" cy="2162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/>
          <p:cNvSpPr/>
          <p:nvPr/>
        </p:nvSpPr>
        <p:spPr>
          <a:xfrm>
            <a:off x="6213742" y="0"/>
            <a:ext cx="4797158" cy="6337300"/>
          </a:xfrm>
          <a:custGeom>
            <a:avLst/>
            <a:gdLst/>
            <a:ahLst/>
            <a:cxnLst/>
            <a:rect l="l" t="t" r="r" b="b"/>
            <a:pathLst>
              <a:path w="5820409" h="6120130">
                <a:moveTo>
                  <a:pt x="0" y="6119999"/>
                </a:moveTo>
                <a:lnTo>
                  <a:pt x="0" y="0"/>
                </a:lnTo>
                <a:lnTo>
                  <a:pt x="5820025" y="0"/>
                </a:lnTo>
                <a:lnTo>
                  <a:pt x="5820025" y="6119999"/>
                </a:lnTo>
                <a:lnTo>
                  <a:pt x="0" y="6119999"/>
                </a:lnTo>
                <a:close/>
              </a:path>
            </a:pathLst>
          </a:custGeom>
          <a:solidFill>
            <a:srgbClr val="245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Прямоугольник 48"/>
          <p:cNvSpPr/>
          <p:nvPr/>
        </p:nvSpPr>
        <p:spPr>
          <a:xfrm>
            <a:off x="346100" y="310310"/>
            <a:ext cx="47021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84563">
              <a:spcBef>
                <a:spcPts val="135"/>
              </a:spcBef>
            </a:pPr>
            <a:r>
              <a:rPr lang="ru-RU" sz="4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ФАБРИКА</a:t>
            </a:r>
          </a:p>
          <a:p>
            <a:pPr indent="-3484563" algn="r">
              <a:spcBef>
                <a:spcPts val="135"/>
              </a:spcBef>
            </a:pPr>
            <a:r>
              <a:rPr lang="ru-RU" sz="4800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ПРОЦЕССОВ</a:t>
            </a:r>
          </a:p>
        </p:txBody>
      </p:sp>
      <p:sp>
        <p:nvSpPr>
          <p:cNvPr id="51" name="object 5"/>
          <p:cNvSpPr txBox="1"/>
          <p:nvPr/>
        </p:nvSpPr>
        <p:spPr>
          <a:xfrm>
            <a:off x="517305" y="1911320"/>
            <a:ext cx="5503191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 err="1">
                <a:solidFill>
                  <a:srgbClr val="245C9A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Цель</a:t>
            </a:r>
            <a:r>
              <a:rPr sz="1600" b="1" dirty="0">
                <a:solidFill>
                  <a:srgbClr val="245C9A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 </a:t>
            </a:r>
            <a:r>
              <a:rPr sz="1600" b="1" dirty="0" err="1">
                <a:solidFill>
                  <a:srgbClr val="245C9A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обучения</a:t>
            </a:r>
            <a:r>
              <a:rPr sz="1600" b="1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endParaRPr lang="ru-RU" sz="1600" b="1" i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развитие</a:t>
            </a:r>
            <a:r>
              <a:rPr sz="1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производственной системы предприятий за  счет внедрения методов и инструментов бережливого производства для  работников всех уровней подготовки. </a:t>
            </a:r>
            <a:endParaRPr lang="ru-RU" sz="14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 err="1">
                <a:latin typeface="Franklin Gothic Medium" panose="020B0603020102020204" pitchFamily="34" charset="0"/>
                <a:cs typeface="Times New Roman" panose="02020603050405020304" pitchFamily="18" charset="0"/>
              </a:rPr>
              <a:t>Подготовка</a:t>
            </a:r>
            <a:r>
              <a:rPr sz="1400" dirty="0">
                <a:latin typeface="Franklin Gothic Medium" panose="020B0603020102020204" pitchFamily="34" charset="0"/>
                <a:cs typeface="Times New Roman" panose="02020603050405020304" pitchFamily="18" charset="0"/>
              </a:rPr>
              <a:t> основана на имитации процесса  сборки секций судна.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30062099"/>
              </p:ext>
            </p:extLst>
          </p:nvPr>
        </p:nvGraphicFramePr>
        <p:xfrm>
          <a:off x="6470757" y="3681864"/>
          <a:ext cx="4114799" cy="21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13742" y="1797049"/>
            <a:ext cx="2247331" cy="82921"/>
          </a:xfrm>
          <a:prstGeom prst="rect">
            <a:avLst/>
          </a:prstGeom>
          <a:solidFill>
            <a:srgbClr val="CA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65" y="1924185"/>
            <a:ext cx="1964086" cy="14730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65" y="272953"/>
            <a:ext cx="1964086" cy="1469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73" y="272953"/>
            <a:ext cx="2359870" cy="3146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23" y="5208752"/>
            <a:ext cx="1432798" cy="955573"/>
          </a:xfrm>
          <a:prstGeom prst="rect">
            <a:avLst/>
          </a:prstGeom>
        </p:spPr>
      </p:pic>
      <p:pic>
        <p:nvPicPr>
          <p:cNvPr id="1028" name="Picture 4" descr="https://nerotrade.ru/bz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1"/>
          <a:stretch/>
        </p:blipFill>
        <p:spPr bwMode="auto">
          <a:xfrm>
            <a:off x="87829" y="4393753"/>
            <a:ext cx="1789858" cy="86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262-6230-4863-a131-373137663434/clients_logo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08" y="4185919"/>
            <a:ext cx="1278846" cy="127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dzeninfra.ru/get-zen_doc/4470750/pub_6079d910298124331e484aa4_6079d95f90024f5c10c247fb/scale_1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56" y="5192290"/>
            <a:ext cx="1420338" cy="9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hipbuilding.ru/images/docs/1696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t="16264" r="4277" b="22359"/>
          <a:stretch/>
        </p:blipFill>
        <p:spPr bwMode="auto">
          <a:xfrm>
            <a:off x="3334481" y="4521096"/>
            <a:ext cx="2774313" cy="6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/>
          <a:srcRect t="30687" b="29314"/>
          <a:stretch/>
        </p:blipFill>
        <p:spPr>
          <a:xfrm>
            <a:off x="3805029" y="5225785"/>
            <a:ext cx="2303765" cy="921506"/>
          </a:xfrm>
          <a:prstGeom prst="rect">
            <a:avLst/>
          </a:prstGeom>
        </p:spPr>
      </p:pic>
      <p:sp>
        <p:nvSpPr>
          <p:cNvPr id="18" name="object 12"/>
          <p:cNvSpPr txBox="1">
            <a:spLocks noGrp="1"/>
          </p:cNvSpPr>
          <p:nvPr>
            <p:ph type="title"/>
          </p:nvPr>
        </p:nvSpPr>
        <p:spPr>
          <a:xfrm>
            <a:off x="1390649" y="3690052"/>
            <a:ext cx="3132954" cy="382990"/>
          </a:xfrm>
          <a:prstGeom prst="rect">
            <a:avLst/>
          </a:prstGeom>
          <a:ln>
            <a:noFill/>
          </a:ln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2899"/>
              </a:lnSpc>
              <a:spcBef>
                <a:spcPts val="20"/>
              </a:spcBef>
            </a:pPr>
            <a:r>
              <a:rPr lang="ru-RU" sz="2400" dirty="0">
                <a:solidFill>
                  <a:srgbClr val="245C9A"/>
                </a:solidFill>
                <a:latin typeface="Franklin Gothic Medium" panose="020B0603020102020204" pitchFamily="34" charset="0"/>
              </a:rPr>
              <a:t>Основные заказчики</a:t>
            </a:r>
          </a:p>
        </p:txBody>
      </p:sp>
      <p:sp>
        <p:nvSpPr>
          <p:cNvPr id="19" name="object 3"/>
          <p:cNvSpPr/>
          <p:nvPr/>
        </p:nvSpPr>
        <p:spPr>
          <a:xfrm>
            <a:off x="791591" y="4125662"/>
            <a:ext cx="4334081" cy="67597"/>
          </a:xfrm>
          <a:custGeom>
            <a:avLst/>
            <a:gdLst/>
            <a:ahLst/>
            <a:cxnLst/>
            <a:rect l="l" t="t" r="r" b="b"/>
            <a:pathLst>
              <a:path w="5930265" h="1786889">
                <a:moveTo>
                  <a:pt x="0" y="1786816"/>
                </a:moveTo>
                <a:lnTo>
                  <a:pt x="5930057" y="1786816"/>
                </a:lnTo>
                <a:lnTo>
                  <a:pt x="5930057" y="0"/>
                </a:lnTo>
                <a:lnTo>
                  <a:pt x="0" y="0"/>
                </a:lnTo>
                <a:lnTo>
                  <a:pt x="0" y="1786816"/>
                </a:lnTo>
                <a:close/>
              </a:path>
            </a:pathLst>
          </a:custGeom>
          <a:solidFill>
            <a:srgbClr val="245C9A"/>
          </a:solidFill>
          <a:ln>
            <a:noFill/>
          </a:ln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6907228" y="1773225"/>
            <a:ext cx="3146493" cy="145949"/>
          </a:xfrm>
          <a:prstGeom prst="rect">
            <a:avLst/>
          </a:prstGeom>
          <a:solidFill>
            <a:srgbClr val="CA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7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/>
          <p:nvPr/>
        </p:nvSpPr>
        <p:spPr>
          <a:xfrm>
            <a:off x="0" y="71834"/>
            <a:ext cx="11010900" cy="770115"/>
          </a:xfrm>
          <a:custGeom>
            <a:avLst/>
            <a:gdLst/>
            <a:ahLst/>
            <a:cxnLst/>
            <a:rect l="l" t="t" r="r" b="b"/>
            <a:pathLst>
              <a:path w="3975100" h="6120130">
                <a:moveTo>
                  <a:pt x="0" y="0"/>
                </a:moveTo>
                <a:lnTo>
                  <a:pt x="3974767" y="0"/>
                </a:lnTo>
                <a:lnTo>
                  <a:pt x="3974767" y="6119999"/>
                </a:lnTo>
                <a:lnTo>
                  <a:pt x="0" y="6119999"/>
                </a:lnTo>
                <a:lnTo>
                  <a:pt x="0" y="0"/>
                </a:lnTo>
                <a:close/>
              </a:path>
            </a:pathLst>
          </a:custGeom>
          <a:solidFill>
            <a:srgbClr val="245C9A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626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634" y="3908758"/>
            <a:ext cx="5439089" cy="648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6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Производственный менеджмент </a:t>
            </a:r>
            <a:endParaRPr lang="en-US" sz="1806" b="1" dirty="0">
              <a:solidFill>
                <a:srgbClr val="2E729C"/>
              </a:solidFill>
              <a:latin typeface="Franklin Gothic Medium Cond" panose="020B0606030402020204" pitchFamily="34" charset="0"/>
            </a:endParaRPr>
          </a:p>
          <a:p>
            <a:pPr algn="r">
              <a:defRPr/>
            </a:pPr>
            <a:r>
              <a:rPr lang="ru-RU" sz="1806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цифрового судостроения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5914426" y="1917821"/>
          <a:ext cx="5342580" cy="356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ject 29"/>
          <p:cNvSpPr txBox="1">
            <a:spLocks/>
          </p:cNvSpPr>
          <p:nvPr/>
        </p:nvSpPr>
        <p:spPr>
          <a:xfrm>
            <a:off x="6501764" y="1338940"/>
            <a:ext cx="4197332" cy="288320"/>
          </a:xfrm>
          <a:prstGeom prst="rect">
            <a:avLst/>
          </a:prstGeom>
        </p:spPr>
        <p:txBody>
          <a:bodyPr vert="horz" wrap="square" lIns="0" tIns="10323" rIns="0" bIns="0" rtlCol="0">
            <a:spAutoFit/>
          </a:bodyPr>
          <a:lstStyle>
            <a:lvl1pPr>
              <a:defRPr sz="1500" b="1" i="0">
                <a:solidFill>
                  <a:srgbClr val="00A3D4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>
              <a:spcBef>
                <a:spcPts val="81"/>
              </a:spcBef>
            </a:pPr>
            <a:r>
              <a:rPr lang="ru-RU" sz="1806" kern="0" dirty="0">
                <a:solidFill>
                  <a:srgbClr val="245C9A"/>
                </a:solidFill>
                <a:latin typeface="Franklin Gothic Book" panose="020B0503020102020204" pitchFamily="34" charset="0"/>
              </a:rPr>
              <a:t>Темы</a:t>
            </a:r>
          </a:p>
        </p:txBody>
      </p:sp>
      <p:sp>
        <p:nvSpPr>
          <p:cNvPr id="10" name="object 3"/>
          <p:cNvSpPr/>
          <p:nvPr/>
        </p:nvSpPr>
        <p:spPr>
          <a:xfrm>
            <a:off x="668764" y="4629062"/>
            <a:ext cx="5080499" cy="41290"/>
          </a:xfrm>
          <a:custGeom>
            <a:avLst/>
            <a:gdLst/>
            <a:ahLst/>
            <a:cxnLst/>
            <a:rect l="l" t="t" r="r" b="b"/>
            <a:pathLst>
              <a:path w="5930265" h="1786889">
                <a:moveTo>
                  <a:pt x="0" y="1786816"/>
                </a:moveTo>
                <a:lnTo>
                  <a:pt x="5930057" y="1786816"/>
                </a:lnTo>
                <a:lnTo>
                  <a:pt x="5930057" y="0"/>
                </a:lnTo>
                <a:lnTo>
                  <a:pt x="0" y="0"/>
                </a:lnTo>
                <a:lnTo>
                  <a:pt x="0" y="1786816"/>
                </a:lnTo>
                <a:close/>
              </a:path>
            </a:pathLst>
          </a:custGeom>
          <a:solidFill>
            <a:srgbClr val="4685C3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1" name="TextBox 10"/>
          <p:cNvSpPr txBox="1"/>
          <p:nvPr/>
        </p:nvSpPr>
        <p:spPr>
          <a:xfrm>
            <a:off x="668764" y="4670352"/>
            <a:ext cx="5080499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Программа профессиональной переподготовки</a:t>
            </a:r>
          </a:p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250 академических часов</a:t>
            </a:r>
          </a:p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Онлайн-формат обучения</a:t>
            </a:r>
          </a:p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endParaRPr lang="ru-RU" sz="1445" dirty="0"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https://downloader.disk.yandex.ru/preview/eadf947bb2577d5a47055e89edcb49bdd963829ceae9200bd0faeba29797c8c2/65ccb0b4/wvWRN3I2C6z29xY4GwNOV3ERB1_wAGiaKqgsK_DJkYKoGNHySlQjOJCMSiOlzMPoCD7vKcMLQK8hKJ97m1quJQ%3D%3D?uid=0&amp;filename=logo_ru.svg&amp;disposition=inline&amp;hash=&amp;limit=0&amp;content_type=image%2Fjpeg&amp;owner_uid=0&amp;tknv=v2&amp;size=1920x9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46" y="1015371"/>
            <a:ext cx="1324080" cy="37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85675" y="4346572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685675" y="3080326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685675" y="1814079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61883" y="5239461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266126" y="3944978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66126" y="2650496"/>
            <a:ext cx="449959" cy="378311"/>
          </a:xfrm>
          <a:prstGeom prst="roundRect">
            <a:avLst/>
          </a:prstGeom>
          <a:solidFill>
            <a:schemeClr val="bg1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26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75" y="3999447"/>
            <a:ext cx="269373" cy="2693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75" y="2704964"/>
            <a:ext cx="269373" cy="2693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67" y="1858157"/>
            <a:ext cx="269374" cy="2693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75" y="5293929"/>
            <a:ext cx="269373" cy="2693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90" y="4401101"/>
            <a:ext cx="269251" cy="2692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67" y="3131982"/>
            <a:ext cx="274997" cy="27499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44793" y="3154353"/>
            <a:ext cx="2787943" cy="926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19" b="1" dirty="0" err="1">
                <a:solidFill>
                  <a:srgbClr val="2E729C"/>
                </a:solidFill>
                <a:latin typeface="Franklin Gothic Medium Cond" panose="020B0606030402020204" pitchFamily="34" charset="0"/>
              </a:rPr>
              <a:t>Mini</a:t>
            </a:r>
            <a:r>
              <a:rPr lang="ru-RU" sz="5419" b="1" dirty="0">
                <a:solidFill>
                  <a:srgbClr val="2E729C"/>
                </a:solidFill>
                <a:latin typeface="Franklin Gothic Medium Cond" panose="020B0606030402020204" pitchFamily="34" charset="0"/>
              </a:rPr>
              <a:t> MBA </a:t>
            </a:r>
            <a:endParaRPr lang="ru-RU" sz="5419" dirty="0"/>
          </a:p>
        </p:txBody>
      </p:sp>
      <p:sp>
        <p:nvSpPr>
          <p:cNvPr id="4" name="TextBox 3"/>
          <p:cNvSpPr txBox="1"/>
          <p:nvPr/>
        </p:nvSpPr>
        <p:spPr>
          <a:xfrm>
            <a:off x="849412" y="1858021"/>
            <a:ext cx="4899851" cy="109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67" b="1" dirty="0">
                <a:solidFill>
                  <a:srgbClr val="245C9A"/>
                </a:solidFill>
                <a:latin typeface="Franklin Gothic Medium" panose="020B0603020102020204" pitchFamily="34" charset="0"/>
              </a:rPr>
              <a:t>ДПО Передовой инженерной школы «Судостроение Индустрии 4.0» </a:t>
            </a:r>
            <a:r>
              <a:rPr lang="ru-RU" sz="2167" b="1" dirty="0" err="1">
                <a:solidFill>
                  <a:srgbClr val="245C9A"/>
                </a:solidFill>
                <a:latin typeface="Franklin Gothic Medium" panose="020B0603020102020204" pitchFamily="34" charset="0"/>
              </a:rPr>
              <a:t>СПбГМТУ</a:t>
            </a:r>
            <a:endParaRPr lang="ru-RU" sz="2167" b="1" dirty="0">
              <a:solidFill>
                <a:srgbClr val="245C9A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50" y="931935"/>
            <a:ext cx="316397" cy="546504"/>
          </a:xfrm>
          <a:prstGeom prst="rect">
            <a:avLst/>
          </a:prstGeom>
        </p:spPr>
      </p:pic>
      <p:sp>
        <p:nvSpPr>
          <p:cNvPr id="32" name="object 3"/>
          <p:cNvSpPr/>
          <p:nvPr/>
        </p:nvSpPr>
        <p:spPr>
          <a:xfrm>
            <a:off x="6497520" y="1687664"/>
            <a:ext cx="4201576" cy="41290"/>
          </a:xfrm>
          <a:custGeom>
            <a:avLst/>
            <a:gdLst/>
            <a:ahLst/>
            <a:cxnLst/>
            <a:rect l="l" t="t" r="r" b="b"/>
            <a:pathLst>
              <a:path w="5930265" h="1786889">
                <a:moveTo>
                  <a:pt x="0" y="1786816"/>
                </a:moveTo>
                <a:lnTo>
                  <a:pt x="5930057" y="1786816"/>
                </a:lnTo>
                <a:lnTo>
                  <a:pt x="5930057" y="0"/>
                </a:lnTo>
                <a:lnTo>
                  <a:pt x="0" y="0"/>
                </a:lnTo>
                <a:lnTo>
                  <a:pt x="0" y="1786816"/>
                </a:lnTo>
                <a:close/>
              </a:path>
            </a:pathLst>
          </a:custGeom>
          <a:solidFill>
            <a:srgbClr val="4685C3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8764" y="5450185"/>
            <a:ext cx="5111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Для инженеров, профессорско-преподавательского состава и управленческих команд ПИШ</a:t>
            </a:r>
            <a:endParaRPr lang="ru-RU" sz="1200" dirty="0">
              <a:effectLst/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2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-1"/>
            <a:ext cx="4057650" cy="6337301"/>
          </a:xfrm>
          <a:custGeom>
            <a:avLst/>
            <a:gdLst/>
            <a:ahLst/>
            <a:cxnLst/>
            <a:rect l="l" t="t" r="r" b="b"/>
            <a:pathLst>
              <a:path w="3975100" h="6120130">
                <a:moveTo>
                  <a:pt x="0" y="0"/>
                </a:moveTo>
                <a:lnTo>
                  <a:pt x="3974767" y="0"/>
                </a:lnTo>
                <a:lnTo>
                  <a:pt x="3974767" y="6119999"/>
                </a:lnTo>
                <a:lnTo>
                  <a:pt x="0" y="6119999"/>
                </a:lnTo>
                <a:lnTo>
                  <a:pt x="0" y="0"/>
                </a:lnTo>
                <a:close/>
              </a:path>
            </a:pathLst>
          </a:custGeom>
          <a:solidFill>
            <a:srgbClr val="245C9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400050" y="348178"/>
            <a:ext cx="3117504" cy="3506272"/>
            <a:chOff x="1648068" y="1919977"/>
            <a:chExt cx="3117504" cy="3506272"/>
          </a:xfrm>
        </p:grpSpPr>
        <p:sp>
          <p:nvSpPr>
            <p:cNvPr id="7" name="object 7"/>
            <p:cNvSpPr/>
            <p:nvPr/>
          </p:nvSpPr>
          <p:spPr>
            <a:xfrm>
              <a:off x="4683657" y="3471719"/>
              <a:ext cx="81915" cy="1954530"/>
            </a:xfrm>
            <a:custGeom>
              <a:avLst/>
              <a:gdLst/>
              <a:ahLst/>
              <a:cxnLst/>
              <a:rect l="l" t="t" r="r" b="b"/>
              <a:pathLst>
                <a:path w="81914" h="1954529">
                  <a:moveTo>
                    <a:pt x="81686" y="1906016"/>
                  </a:moveTo>
                  <a:lnTo>
                    <a:pt x="0" y="1857578"/>
                  </a:lnTo>
                  <a:lnTo>
                    <a:pt x="0" y="1954441"/>
                  </a:lnTo>
                  <a:lnTo>
                    <a:pt x="81686" y="1906016"/>
                  </a:lnTo>
                  <a:close/>
                </a:path>
                <a:path w="81914" h="1954529">
                  <a:moveTo>
                    <a:pt x="81686" y="1289989"/>
                  </a:moveTo>
                  <a:lnTo>
                    <a:pt x="0" y="1241552"/>
                  </a:lnTo>
                  <a:lnTo>
                    <a:pt x="0" y="1338414"/>
                  </a:lnTo>
                  <a:lnTo>
                    <a:pt x="81686" y="1289989"/>
                  </a:lnTo>
                  <a:close/>
                </a:path>
                <a:path w="81914" h="1954529">
                  <a:moveTo>
                    <a:pt x="81686" y="665327"/>
                  </a:moveTo>
                  <a:lnTo>
                    <a:pt x="0" y="616902"/>
                  </a:lnTo>
                  <a:lnTo>
                    <a:pt x="0" y="713765"/>
                  </a:lnTo>
                  <a:lnTo>
                    <a:pt x="81686" y="665327"/>
                  </a:lnTo>
                  <a:close/>
                </a:path>
                <a:path w="81914" h="1954529">
                  <a:moveTo>
                    <a:pt x="81686" y="48425"/>
                  </a:moveTo>
                  <a:lnTo>
                    <a:pt x="0" y="0"/>
                  </a:lnTo>
                  <a:lnTo>
                    <a:pt x="0" y="96862"/>
                  </a:lnTo>
                  <a:lnTo>
                    <a:pt x="81686" y="48425"/>
                  </a:lnTo>
                  <a:close/>
                </a:path>
              </a:pathLst>
            </a:custGeom>
            <a:solidFill>
              <a:srgbClr val="245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8068" y="1919977"/>
              <a:ext cx="667385" cy="3400425"/>
            </a:xfrm>
            <a:custGeom>
              <a:avLst/>
              <a:gdLst/>
              <a:ahLst/>
              <a:cxnLst/>
              <a:rect l="l" t="t" r="r" b="b"/>
              <a:pathLst>
                <a:path w="667385" h="3400425">
                  <a:moveTo>
                    <a:pt x="333550" y="0"/>
                  </a:moveTo>
                  <a:lnTo>
                    <a:pt x="382839" y="3616"/>
                  </a:lnTo>
                  <a:lnTo>
                    <a:pt x="429882" y="14121"/>
                  </a:lnTo>
                  <a:lnTo>
                    <a:pt x="474165" y="31000"/>
                  </a:lnTo>
                  <a:lnTo>
                    <a:pt x="515170" y="53735"/>
                  </a:lnTo>
                  <a:lnTo>
                    <a:pt x="552381" y="81812"/>
                  </a:lnTo>
                  <a:lnTo>
                    <a:pt x="585283" y="114714"/>
                  </a:lnTo>
                  <a:lnTo>
                    <a:pt x="613361" y="151926"/>
                  </a:lnTo>
                  <a:lnTo>
                    <a:pt x="636097" y="192931"/>
                  </a:lnTo>
                  <a:lnTo>
                    <a:pt x="652975" y="237213"/>
                  </a:lnTo>
                  <a:lnTo>
                    <a:pt x="663481" y="284257"/>
                  </a:lnTo>
                  <a:lnTo>
                    <a:pt x="667097" y="333547"/>
                  </a:lnTo>
                  <a:lnTo>
                    <a:pt x="663481" y="382836"/>
                  </a:lnTo>
                  <a:lnTo>
                    <a:pt x="652975" y="429879"/>
                  </a:lnTo>
                  <a:lnTo>
                    <a:pt x="636097" y="474161"/>
                  </a:lnTo>
                  <a:lnTo>
                    <a:pt x="613361" y="515166"/>
                  </a:lnTo>
                  <a:lnTo>
                    <a:pt x="585283" y="552378"/>
                  </a:lnTo>
                  <a:lnTo>
                    <a:pt x="552381" y="585280"/>
                  </a:lnTo>
                  <a:lnTo>
                    <a:pt x="515170" y="613357"/>
                  </a:lnTo>
                  <a:lnTo>
                    <a:pt x="474165" y="636093"/>
                  </a:lnTo>
                  <a:lnTo>
                    <a:pt x="429882" y="652972"/>
                  </a:lnTo>
                  <a:lnTo>
                    <a:pt x="382839" y="663477"/>
                  </a:lnTo>
                  <a:lnTo>
                    <a:pt x="333550" y="667094"/>
                  </a:lnTo>
                  <a:lnTo>
                    <a:pt x="284261" y="663477"/>
                  </a:lnTo>
                  <a:lnTo>
                    <a:pt x="237218" y="652972"/>
                  </a:lnTo>
                  <a:lnTo>
                    <a:pt x="192936" y="636093"/>
                  </a:lnTo>
                  <a:lnTo>
                    <a:pt x="151931" y="613357"/>
                  </a:lnTo>
                  <a:lnTo>
                    <a:pt x="114719" y="585280"/>
                  </a:lnTo>
                  <a:lnTo>
                    <a:pt x="81817" y="552378"/>
                  </a:lnTo>
                  <a:lnTo>
                    <a:pt x="53740" y="515166"/>
                  </a:lnTo>
                  <a:lnTo>
                    <a:pt x="31004" y="474161"/>
                  </a:lnTo>
                  <a:lnTo>
                    <a:pt x="14125" y="429879"/>
                  </a:lnTo>
                  <a:lnTo>
                    <a:pt x="3620" y="382836"/>
                  </a:lnTo>
                  <a:lnTo>
                    <a:pt x="3" y="333547"/>
                  </a:lnTo>
                  <a:lnTo>
                    <a:pt x="3620" y="284257"/>
                  </a:lnTo>
                  <a:lnTo>
                    <a:pt x="14125" y="237213"/>
                  </a:lnTo>
                  <a:lnTo>
                    <a:pt x="31004" y="192931"/>
                  </a:lnTo>
                  <a:lnTo>
                    <a:pt x="53740" y="151926"/>
                  </a:lnTo>
                  <a:lnTo>
                    <a:pt x="81817" y="114714"/>
                  </a:lnTo>
                  <a:lnTo>
                    <a:pt x="114719" y="81812"/>
                  </a:lnTo>
                  <a:lnTo>
                    <a:pt x="151931" y="53735"/>
                  </a:lnTo>
                  <a:lnTo>
                    <a:pt x="192936" y="31000"/>
                  </a:lnTo>
                  <a:lnTo>
                    <a:pt x="237218" y="14121"/>
                  </a:lnTo>
                  <a:lnTo>
                    <a:pt x="284261" y="3616"/>
                  </a:lnTo>
                  <a:lnTo>
                    <a:pt x="333550" y="0"/>
                  </a:lnTo>
                  <a:close/>
                </a:path>
                <a:path w="667385" h="3400425">
                  <a:moveTo>
                    <a:pt x="333550" y="45482"/>
                  </a:moveTo>
                  <a:lnTo>
                    <a:pt x="380275" y="49252"/>
                  </a:lnTo>
                  <a:lnTo>
                    <a:pt x="424600" y="60168"/>
                  </a:lnTo>
                  <a:lnTo>
                    <a:pt x="465931" y="77635"/>
                  </a:lnTo>
                  <a:lnTo>
                    <a:pt x="503676" y="101061"/>
                  </a:lnTo>
                  <a:lnTo>
                    <a:pt x="537242" y="129854"/>
                  </a:lnTo>
                  <a:lnTo>
                    <a:pt x="566034" y="163419"/>
                  </a:lnTo>
                  <a:lnTo>
                    <a:pt x="589461" y="201164"/>
                  </a:lnTo>
                  <a:lnTo>
                    <a:pt x="606929" y="242496"/>
                  </a:lnTo>
                  <a:lnTo>
                    <a:pt x="617845" y="286821"/>
                  </a:lnTo>
                  <a:lnTo>
                    <a:pt x="621615" y="333547"/>
                  </a:lnTo>
                  <a:lnTo>
                    <a:pt x="617845" y="380272"/>
                  </a:lnTo>
                  <a:lnTo>
                    <a:pt x="606929" y="424597"/>
                  </a:lnTo>
                  <a:lnTo>
                    <a:pt x="589461" y="465928"/>
                  </a:lnTo>
                  <a:lnTo>
                    <a:pt x="566034" y="503673"/>
                  </a:lnTo>
                  <a:lnTo>
                    <a:pt x="537242" y="537238"/>
                  </a:lnTo>
                  <a:lnTo>
                    <a:pt x="503676" y="566031"/>
                  </a:lnTo>
                  <a:lnTo>
                    <a:pt x="465931" y="589457"/>
                  </a:lnTo>
                  <a:lnTo>
                    <a:pt x="424600" y="606925"/>
                  </a:lnTo>
                  <a:lnTo>
                    <a:pt x="380275" y="617841"/>
                  </a:lnTo>
                  <a:lnTo>
                    <a:pt x="333550" y="621611"/>
                  </a:lnTo>
                  <a:lnTo>
                    <a:pt x="286824" y="617841"/>
                  </a:lnTo>
                  <a:lnTo>
                    <a:pt x="242499" y="606925"/>
                  </a:lnTo>
                  <a:lnTo>
                    <a:pt x="201167" y="589457"/>
                  </a:lnTo>
                  <a:lnTo>
                    <a:pt x="163423" y="566031"/>
                  </a:lnTo>
                  <a:lnTo>
                    <a:pt x="129857" y="537238"/>
                  </a:lnTo>
                  <a:lnTo>
                    <a:pt x="101065" y="503673"/>
                  </a:lnTo>
                  <a:lnTo>
                    <a:pt x="77639" y="465928"/>
                  </a:lnTo>
                  <a:lnTo>
                    <a:pt x="60171" y="424597"/>
                  </a:lnTo>
                  <a:lnTo>
                    <a:pt x="49256" y="380272"/>
                  </a:lnTo>
                  <a:lnTo>
                    <a:pt x="45486" y="333547"/>
                  </a:lnTo>
                  <a:lnTo>
                    <a:pt x="49256" y="286821"/>
                  </a:lnTo>
                  <a:lnTo>
                    <a:pt x="60171" y="242496"/>
                  </a:lnTo>
                  <a:lnTo>
                    <a:pt x="77639" y="201164"/>
                  </a:lnTo>
                  <a:lnTo>
                    <a:pt x="101065" y="163419"/>
                  </a:lnTo>
                  <a:lnTo>
                    <a:pt x="129857" y="129854"/>
                  </a:lnTo>
                  <a:lnTo>
                    <a:pt x="163423" y="101061"/>
                  </a:lnTo>
                  <a:lnTo>
                    <a:pt x="201167" y="77635"/>
                  </a:lnTo>
                  <a:lnTo>
                    <a:pt x="242499" y="60168"/>
                  </a:lnTo>
                  <a:lnTo>
                    <a:pt x="286824" y="49252"/>
                  </a:lnTo>
                  <a:lnTo>
                    <a:pt x="333550" y="45482"/>
                  </a:lnTo>
                  <a:close/>
                </a:path>
                <a:path w="667385" h="3400425">
                  <a:moveTo>
                    <a:pt x="333547" y="1276002"/>
                  </a:moveTo>
                  <a:lnTo>
                    <a:pt x="382837" y="1279618"/>
                  </a:lnTo>
                  <a:lnTo>
                    <a:pt x="429881" y="1290124"/>
                  </a:lnTo>
                  <a:lnTo>
                    <a:pt x="474164" y="1307003"/>
                  </a:lnTo>
                  <a:lnTo>
                    <a:pt x="515169" y="1329739"/>
                  </a:lnTo>
                  <a:lnTo>
                    <a:pt x="552381" y="1357816"/>
                  </a:lnTo>
                  <a:lnTo>
                    <a:pt x="585283" y="1390718"/>
                  </a:lnTo>
                  <a:lnTo>
                    <a:pt x="613360" y="1427930"/>
                  </a:lnTo>
                  <a:lnTo>
                    <a:pt x="636096" y="1468935"/>
                  </a:lnTo>
                  <a:lnTo>
                    <a:pt x="652975" y="1513218"/>
                  </a:lnTo>
                  <a:lnTo>
                    <a:pt x="663481" y="1560262"/>
                  </a:lnTo>
                  <a:lnTo>
                    <a:pt x="667097" y="1609552"/>
                  </a:lnTo>
                  <a:lnTo>
                    <a:pt x="663481" y="1658841"/>
                  </a:lnTo>
                  <a:lnTo>
                    <a:pt x="652975" y="1705884"/>
                  </a:lnTo>
                  <a:lnTo>
                    <a:pt x="636096" y="1750167"/>
                  </a:lnTo>
                  <a:lnTo>
                    <a:pt x="613360" y="1791172"/>
                  </a:lnTo>
                  <a:lnTo>
                    <a:pt x="585283" y="1828383"/>
                  </a:lnTo>
                  <a:lnTo>
                    <a:pt x="552381" y="1861285"/>
                  </a:lnTo>
                  <a:lnTo>
                    <a:pt x="515169" y="1889363"/>
                  </a:lnTo>
                  <a:lnTo>
                    <a:pt x="474164" y="1912099"/>
                  </a:lnTo>
                  <a:lnTo>
                    <a:pt x="429881" y="1928977"/>
                  </a:lnTo>
                  <a:lnTo>
                    <a:pt x="382837" y="1939483"/>
                  </a:lnTo>
                  <a:lnTo>
                    <a:pt x="333547" y="1943100"/>
                  </a:lnTo>
                  <a:lnTo>
                    <a:pt x="284258" y="1939483"/>
                  </a:lnTo>
                  <a:lnTo>
                    <a:pt x="237215" y="1928977"/>
                  </a:lnTo>
                  <a:lnTo>
                    <a:pt x="192932" y="1912099"/>
                  </a:lnTo>
                  <a:lnTo>
                    <a:pt x="151927" y="1889363"/>
                  </a:lnTo>
                  <a:lnTo>
                    <a:pt x="114716" y="1861285"/>
                  </a:lnTo>
                  <a:lnTo>
                    <a:pt x="81814" y="1828383"/>
                  </a:lnTo>
                  <a:lnTo>
                    <a:pt x="53736" y="1791172"/>
                  </a:lnTo>
                  <a:lnTo>
                    <a:pt x="31000" y="1750167"/>
                  </a:lnTo>
                  <a:lnTo>
                    <a:pt x="14122" y="1705884"/>
                  </a:lnTo>
                  <a:lnTo>
                    <a:pt x="3616" y="1658841"/>
                  </a:lnTo>
                  <a:lnTo>
                    <a:pt x="0" y="1609552"/>
                  </a:lnTo>
                  <a:lnTo>
                    <a:pt x="3616" y="1560262"/>
                  </a:lnTo>
                  <a:lnTo>
                    <a:pt x="14122" y="1513218"/>
                  </a:lnTo>
                  <a:lnTo>
                    <a:pt x="31000" y="1468935"/>
                  </a:lnTo>
                  <a:lnTo>
                    <a:pt x="53736" y="1427930"/>
                  </a:lnTo>
                  <a:lnTo>
                    <a:pt x="81814" y="1390718"/>
                  </a:lnTo>
                  <a:lnTo>
                    <a:pt x="114716" y="1357816"/>
                  </a:lnTo>
                  <a:lnTo>
                    <a:pt x="151927" y="1329739"/>
                  </a:lnTo>
                  <a:lnTo>
                    <a:pt x="192932" y="1307003"/>
                  </a:lnTo>
                  <a:lnTo>
                    <a:pt x="237215" y="1290124"/>
                  </a:lnTo>
                  <a:lnTo>
                    <a:pt x="284258" y="1279618"/>
                  </a:lnTo>
                  <a:lnTo>
                    <a:pt x="333547" y="1276002"/>
                  </a:lnTo>
                  <a:close/>
                </a:path>
                <a:path w="667385" h="3400425">
                  <a:moveTo>
                    <a:pt x="333547" y="1321488"/>
                  </a:moveTo>
                  <a:lnTo>
                    <a:pt x="380273" y="1325258"/>
                  </a:lnTo>
                  <a:lnTo>
                    <a:pt x="424598" y="1336173"/>
                  </a:lnTo>
                  <a:lnTo>
                    <a:pt x="465930" y="1353641"/>
                  </a:lnTo>
                  <a:lnTo>
                    <a:pt x="503674" y="1377067"/>
                  </a:lnTo>
                  <a:lnTo>
                    <a:pt x="537240" y="1405859"/>
                  </a:lnTo>
                  <a:lnTo>
                    <a:pt x="566032" y="1439425"/>
                  </a:lnTo>
                  <a:lnTo>
                    <a:pt x="589458" y="1477169"/>
                  </a:lnTo>
                  <a:lnTo>
                    <a:pt x="606926" y="1518501"/>
                  </a:lnTo>
                  <a:lnTo>
                    <a:pt x="617841" y="1562826"/>
                  </a:lnTo>
                  <a:lnTo>
                    <a:pt x="621611" y="1609552"/>
                  </a:lnTo>
                  <a:lnTo>
                    <a:pt x="617841" y="1656277"/>
                  </a:lnTo>
                  <a:lnTo>
                    <a:pt x="606926" y="1700601"/>
                  </a:lnTo>
                  <a:lnTo>
                    <a:pt x="589458" y="1741932"/>
                  </a:lnTo>
                  <a:lnTo>
                    <a:pt x="566032" y="1779677"/>
                  </a:lnTo>
                  <a:lnTo>
                    <a:pt x="537240" y="1813242"/>
                  </a:lnTo>
                  <a:lnTo>
                    <a:pt x="503674" y="1842034"/>
                  </a:lnTo>
                  <a:lnTo>
                    <a:pt x="465930" y="1865460"/>
                  </a:lnTo>
                  <a:lnTo>
                    <a:pt x="424598" y="1882928"/>
                  </a:lnTo>
                  <a:lnTo>
                    <a:pt x="380273" y="1893843"/>
                  </a:lnTo>
                  <a:lnTo>
                    <a:pt x="333547" y="1897613"/>
                  </a:lnTo>
                  <a:lnTo>
                    <a:pt x="286822" y="1893843"/>
                  </a:lnTo>
                  <a:lnTo>
                    <a:pt x="242498" y="1882928"/>
                  </a:lnTo>
                  <a:lnTo>
                    <a:pt x="201167" y="1865460"/>
                  </a:lnTo>
                  <a:lnTo>
                    <a:pt x="163422" y="1842034"/>
                  </a:lnTo>
                  <a:lnTo>
                    <a:pt x="129857" y="1813242"/>
                  </a:lnTo>
                  <a:lnTo>
                    <a:pt x="101065" y="1779677"/>
                  </a:lnTo>
                  <a:lnTo>
                    <a:pt x="77639" y="1741932"/>
                  </a:lnTo>
                  <a:lnTo>
                    <a:pt x="60171" y="1700601"/>
                  </a:lnTo>
                  <a:lnTo>
                    <a:pt x="49256" y="1656277"/>
                  </a:lnTo>
                  <a:lnTo>
                    <a:pt x="45486" y="1609552"/>
                  </a:lnTo>
                  <a:lnTo>
                    <a:pt x="49256" y="1562826"/>
                  </a:lnTo>
                  <a:lnTo>
                    <a:pt x="60171" y="1518501"/>
                  </a:lnTo>
                  <a:lnTo>
                    <a:pt x="77639" y="1477169"/>
                  </a:lnTo>
                  <a:lnTo>
                    <a:pt x="101065" y="1439425"/>
                  </a:lnTo>
                  <a:lnTo>
                    <a:pt x="129857" y="1405859"/>
                  </a:lnTo>
                  <a:lnTo>
                    <a:pt x="163422" y="1377067"/>
                  </a:lnTo>
                  <a:lnTo>
                    <a:pt x="201167" y="1353641"/>
                  </a:lnTo>
                  <a:lnTo>
                    <a:pt x="242498" y="1336173"/>
                  </a:lnTo>
                  <a:lnTo>
                    <a:pt x="286822" y="1325258"/>
                  </a:lnTo>
                  <a:lnTo>
                    <a:pt x="333547" y="1321488"/>
                  </a:lnTo>
                  <a:close/>
                </a:path>
                <a:path w="667385" h="3400425">
                  <a:moveTo>
                    <a:pt x="333550" y="2732907"/>
                  </a:moveTo>
                  <a:lnTo>
                    <a:pt x="382839" y="2736524"/>
                  </a:lnTo>
                  <a:lnTo>
                    <a:pt x="429882" y="2747030"/>
                  </a:lnTo>
                  <a:lnTo>
                    <a:pt x="474165" y="2763908"/>
                  </a:lnTo>
                  <a:lnTo>
                    <a:pt x="515170" y="2786644"/>
                  </a:lnTo>
                  <a:lnTo>
                    <a:pt x="552381" y="2814721"/>
                  </a:lnTo>
                  <a:lnTo>
                    <a:pt x="585283" y="2847624"/>
                  </a:lnTo>
                  <a:lnTo>
                    <a:pt x="613361" y="2884835"/>
                  </a:lnTo>
                  <a:lnTo>
                    <a:pt x="636097" y="2925840"/>
                  </a:lnTo>
                  <a:lnTo>
                    <a:pt x="652975" y="2970122"/>
                  </a:lnTo>
                  <a:lnTo>
                    <a:pt x="663481" y="3017165"/>
                  </a:lnTo>
                  <a:lnTo>
                    <a:pt x="667097" y="3066454"/>
                  </a:lnTo>
                  <a:lnTo>
                    <a:pt x="663481" y="3115743"/>
                  </a:lnTo>
                  <a:lnTo>
                    <a:pt x="652975" y="3162786"/>
                  </a:lnTo>
                  <a:lnTo>
                    <a:pt x="636097" y="3207069"/>
                  </a:lnTo>
                  <a:lnTo>
                    <a:pt x="613361" y="3248074"/>
                  </a:lnTo>
                  <a:lnTo>
                    <a:pt x="585283" y="3285285"/>
                  </a:lnTo>
                  <a:lnTo>
                    <a:pt x="552381" y="3318188"/>
                  </a:lnTo>
                  <a:lnTo>
                    <a:pt x="515170" y="3346265"/>
                  </a:lnTo>
                  <a:lnTo>
                    <a:pt x="474165" y="3369001"/>
                  </a:lnTo>
                  <a:lnTo>
                    <a:pt x="429882" y="3385879"/>
                  </a:lnTo>
                  <a:lnTo>
                    <a:pt x="382839" y="3396385"/>
                  </a:lnTo>
                  <a:lnTo>
                    <a:pt x="333550" y="3400002"/>
                  </a:lnTo>
                  <a:lnTo>
                    <a:pt x="284261" y="3396385"/>
                  </a:lnTo>
                  <a:lnTo>
                    <a:pt x="237218" y="3385879"/>
                  </a:lnTo>
                  <a:lnTo>
                    <a:pt x="192936" y="3369001"/>
                  </a:lnTo>
                  <a:lnTo>
                    <a:pt x="151931" y="3346265"/>
                  </a:lnTo>
                  <a:lnTo>
                    <a:pt x="114719" y="3318188"/>
                  </a:lnTo>
                  <a:lnTo>
                    <a:pt x="81817" y="3285285"/>
                  </a:lnTo>
                  <a:lnTo>
                    <a:pt x="53740" y="3248074"/>
                  </a:lnTo>
                  <a:lnTo>
                    <a:pt x="31004" y="3207069"/>
                  </a:lnTo>
                  <a:lnTo>
                    <a:pt x="14125" y="3162786"/>
                  </a:lnTo>
                  <a:lnTo>
                    <a:pt x="3620" y="3115743"/>
                  </a:lnTo>
                  <a:lnTo>
                    <a:pt x="3" y="3066454"/>
                  </a:lnTo>
                  <a:lnTo>
                    <a:pt x="3620" y="3017165"/>
                  </a:lnTo>
                  <a:lnTo>
                    <a:pt x="14125" y="2970122"/>
                  </a:lnTo>
                  <a:lnTo>
                    <a:pt x="31004" y="2925840"/>
                  </a:lnTo>
                  <a:lnTo>
                    <a:pt x="53740" y="2884835"/>
                  </a:lnTo>
                  <a:lnTo>
                    <a:pt x="81817" y="2847624"/>
                  </a:lnTo>
                  <a:lnTo>
                    <a:pt x="114719" y="2814721"/>
                  </a:lnTo>
                  <a:lnTo>
                    <a:pt x="151931" y="2786644"/>
                  </a:lnTo>
                  <a:lnTo>
                    <a:pt x="192936" y="2763908"/>
                  </a:lnTo>
                  <a:lnTo>
                    <a:pt x="237218" y="2747030"/>
                  </a:lnTo>
                  <a:lnTo>
                    <a:pt x="284261" y="2736524"/>
                  </a:lnTo>
                  <a:lnTo>
                    <a:pt x="333550" y="2732907"/>
                  </a:lnTo>
                  <a:close/>
                </a:path>
                <a:path w="667385" h="3400425">
                  <a:moveTo>
                    <a:pt x="333550" y="2778390"/>
                  </a:moveTo>
                  <a:lnTo>
                    <a:pt x="380275" y="2782160"/>
                  </a:lnTo>
                  <a:lnTo>
                    <a:pt x="424600" y="2793076"/>
                  </a:lnTo>
                  <a:lnTo>
                    <a:pt x="465931" y="2810543"/>
                  </a:lnTo>
                  <a:lnTo>
                    <a:pt x="503676" y="2833969"/>
                  </a:lnTo>
                  <a:lnTo>
                    <a:pt x="537242" y="2862762"/>
                  </a:lnTo>
                  <a:lnTo>
                    <a:pt x="566034" y="2896327"/>
                  </a:lnTo>
                  <a:lnTo>
                    <a:pt x="589461" y="2934072"/>
                  </a:lnTo>
                  <a:lnTo>
                    <a:pt x="606929" y="2975403"/>
                  </a:lnTo>
                  <a:lnTo>
                    <a:pt x="617845" y="3019728"/>
                  </a:lnTo>
                  <a:lnTo>
                    <a:pt x="621615" y="3066454"/>
                  </a:lnTo>
                  <a:lnTo>
                    <a:pt x="617845" y="3113180"/>
                  </a:lnTo>
                  <a:lnTo>
                    <a:pt x="606929" y="3157505"/>
                  </a:lnTo>
                  <a:lnTo>
                    <a:pt x="589461" y="3198837"/>
                  </a:lnTo>
                  <a:lnTo>
                    <a:pt x="566034" y="3236582"/>
                  </a:lnTo>
                  <a:lnTo>
                    <a:pt x="537242" y="3270147"/>
                  </a:lnTo>
                  <a:lnTo>
                    <a:pt x="503676" y="3298940"/>
                  </a:lnTo>
                  <a:lnTo>
                    <a:pt x="465931" y="3322366"/>
                  </a:lnTo>
                  <a:lnTo>
                    <a:pt x="424600" y="3339833"/>
                  </a:lnTo>
                  <a:lnTo>
                    <a:pt x="380275" y="3350749"/>
                  </a:lnTo>
                  <a:lnTo>
                    <a:pt x="333550" y="3354519"/>
                  </a:lnTo>
                  <a:lnTo>
                    <a:pt x="286824" y="3350749"/>
                  </a:lnTo>
                  <a:lnTo>
                    <a:pt x="242499" y="3339833"/>
                  </a:lnTo>
                  <a:lnTo>
                    <a:pt x="201167" y="3322366"/>
                  </a:lnTo>
                  <a:lnTo>
                    <a:pt x="163423" y="3298940"/>
                  </a:lnTo>
                  <a:lnTo>
                    <a:pt x="129857" y="3270147"/>
                  </a:lnTo>
                  <a:lnTo>
                    <a:pt x="101065" y="3236582"/>
                  </a:lnTo>
                  <a:lnTo>
                    <a:pt x="77639" y="3198837"/>
                  </a:lnTo>
                  <a:lnTo>
                    <a:pt x="60171" y="3157505"/>
                  </a:lnTo>
                  <a:lnTo>
                    <a:pt x="49256" y="3113180"/>
                  </a:lnTo>
                  <a:lnTo>
                    <a:pt x="45486" y="3066454"/>
                  </a:lnTo>
                  <a:lnTo>
                    <a:pt x="49256" y="3019728"/>
                  </a:lnTo>
                  <a:lnTo>
                    <a:pt x="60171" y="2975403"/>
                  </a:lnTo>
                  <a:lnTo>
                    <a:pt x="77639" y="2934072"/>
                  </a:lnTo>
                  <a:lnTo>
                    <a:pt x="101065" y="2896327"/>
                  </a:lnTo>
                  <a:lnTo>
                    <a:pt x="129857" y="2862762"/>
                  </a:lnTo>
                  <a:lnTo>
                    <a:pt x="163423" y="2833969"/>
                  </a:lnTo>
                  <a:lnTo>
                    <a:pt x="201167" y="2810543"/>
                  </a:lnTo>
                  <a:lnTo>
                    <a:pt x="242499" y="2793076"/>
                  </a:lnTo>
                  <a:lnTo>
                    <a:pt x="286824" y="2782160"/>
                  </a:lnTo>
                  <a:lnTo>
                    <a:pt x="333550" y="2778390"/>
                  </a:lnTo>
                  <a:close/>
                </a:path>
              </a:pathLst>
            </a:custGeom>
            <a:ln w="19051">
              <a:solidFill>
                <a:srgbClr val="74A2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1573" y="2123478"/>
              <a:ext cx="260092" cy="26008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41003" y="3408193"/>
              <a:ext cx="281305" cy="1706880"/>
            </a:xfrm>
            <a:custGeom>
              <a:avLst/>
              <a:gdLst/>
              <a:ahLst/>
              <a:cxnLst/>
              <a:rect l="l" t="t" r="r" b="b"/>
              <a:pathLst>
                <a:path w="281305" h="1706879">
                  <a:moveTo>
                    <a:pt x="210947" y="39890"/>
                  </a:moveTo>
                  <a:lnTo>
                    <a:pt x="210718" y="39217"/>
                  </a:lnTo>
                  <a:lnTo>
                    <a:pt x="209588" y="37503"/>
                  </a:lnTo>
                  <a:lnTo>
                    <a:pt x="208013" y="35115"/>
                  </a:lnTo>
                  <a:lnTo>
                    <a:pt x="201409" y="25095"/>
                  </a:lnTo>
                  <a:lnTo>
                    <a:pt x="199097" y="24625"/>
                  </a:lnTo>
                  <a:lnTo>
                    <a:pt x="195656" y="26885"/>
                  </a:lnTo>
                  <a:lnTo>
                    <a:pt x="195186" y="29197"/>
                  </a:lnTo>
                  <a:lnTo>
                    <a:pt x="199097" y="35115"/>
                  </a:lnTo>
                  <a:lnTo>
                    <a:pt x="188087" y="33223"/>
                  </a:lnTo>
                  <a:lnTo>
                    <a:pt x="176466" y="31750"/>
                  </a:lnTo>
                  <a:lnTo>
                    <a:pt x="164338" y="30683"/>
                  </a:lnTo>
                  <a:lnTo>
                    <a:pt x="151815" y="30060"/>
                  </a:lnTo>
                  <a:lnTo>
                    <a:pt x="151574" y="29298"/>
                  </a:lnTo>
                  <a:lnTo>
                    <a:pt x="150304" y="25311"/>
                  </a:lnTo>
                  <a:lnTo>
                    <a:pt x="145859" y="21844"/>
                  </a:lnTo>
                  <a:lnTo>
                    <a:pt x="144907" y="21844"/>
                  </a:lnTo>
                  <a:lnTo>
                    <a:pt x="144907" y="31229"/>
                  </a:lnTo>
                  <a:lnTo>
                    <a:pt x="144907" y="35966"/>
                  </a:lnTo>
                  <a:lnTo>
                    <a:pt x="142976" y="37896"/>
                  </a:lnTo>
                  <a:lnTo>
                    <a:pt x="138239" y="37896"/>
                  </a:lnTo>
                  <a:lnTo>
                    <a:pt x="137845" y="37503"/>
                  </a:lnTo>
                  <a:lnTo>
                    <a:pt x="136309" y="35966"/>
                  </a:lnTo>
                  <a:lnTo>
                    <a:pt x="136309" y="35115"/>
                  </a:lnTo>
                  <a:lnTo>
                    <a:pt x="136309" y="31229"/>
                  </a:lnTo>
                  <a:lnTo>
                    <a:pt x="138239" y="29298"/>
                  </a:lnTo>
                  <a:lnTo>
                    <a:pt x="142976" y="29298"/>
                  </a:lnTo>
                  <a:lnTo>
                    <a:pt x="144907" y="31229"/>
                  </a:lnTo>
                  <a:lnTo>
                    <a:pt x="144907" y="21844"/>
                  </a:lnTo>
                  <a:lnTo>
                    <a:pt x="135369" y="21844"/>
                  </a:lnTo>
                  <a:lnTo>
                    <a:pt x="130911" y="25311"/>
                  </a:lnTo>
                  <a:lnTo>
                    <a:pt x="129413" y="30060"/>
                  </a:lnTo>
                  <a:lnTo>
                    <a:pt x="116878" y="30683"/>
                  </a:lnTo>
                  <a:lnTo>
                    <a:pt x="104762" y="31750"/>
                  </a:lnTo>
                  <a:lnTo>
                    <a:pt x="93141" y="33223"/>
                  </a:lnTo>
                  <a:lnTo>
                    <a:pt x="82130" y="35115"/>
                  </a:lnTo>
                  <a:lnTo>
                    <a:pt x="86029" y="29197"/>
                  </a:lnTo>
                  <a:lnTo>
                    <a:pt x="85559" y="26885"/>
                  </a:lnTo>
                  <a:lnTo>
                    <a:pt x="82130" y="24625"/>
                  </a:lnTo>
                  <a:lnTo>
                    <a:pt x="79819" y="25095"/>
                  </a:lnTo>
                  <a:lnTo>
                    <a:pt x="70472" y="39217"/>
                  </a:lnTo>
                  <a:lnTo>
                    <a:pt x="69735" y="40297"/>
                  </a:lnTo>
                  <a:lnTo>
                    <a:pt x="70243" y="42735"/>
                  </a:lnTo>
                  <a:lnTo>
                    <a:pt x="71920" y="43815"/>
                  </a:lnTo>
                  <a:lnTo>
                    <a:pt x="84391" y="52044"/>
                  </a:lnTo>
                  <a:lnTo>
                    <a:pt x="85115" y="52235"/>
                  </a:lnTo>
                  <a:lnTo>
                    <a:pt x="87020" y="52235"/>
                  </a:lnTo>
                  <a:lnTo>
                    <a:pt x="88214" y="51650"/>
                  </a:lnTo>
                  <a:lnTo>
                    <a:pt x="90055" y="48844"/>
                  </a:lnTo>
                  <a:lnTo>
                    <a:pt x="89585" y="46545"/>
                  </a:lnTo>
                  <a:lnTo>
                    <a:pt x="83400" y="42468"/>
                  </a:lnTo>
                  <a:lnTo>
                    <a:pt x="94145" y="40627"/>
                  </a:lnTo>
                  <a:lnTo>
                    <a:pt x="105537" y="39166"/>
                  </a:lnTo>
                  <a:lnTo>
                    <a:pt x="117411" y="38125"/>
                  </a:lnTo>
                  <a:lnTo>
                    <a:pt x="129527" y="37503"/>
                  </a:lnTo>
                  <a:lnTo>
                    <a:pt x="131152" y="42075"/>
                  </a:lnTo>
                  <a:lnTo>
                    <a:pt x="135509" y="45351"/>
                  </a:lnTo>
                  <a:lnTo>
                    <a:pt x="145719" y="45351"/>
                  </a:lnTo>
                  <a:lnTo>
                    <a:pt x="150075" y="42075"/>
                  </a:lnTo>
                  <a:lnTo>
                    <a:pt x="151549" y="37896"/>
                  </a:lnTo>
                  <a:lnTo>
                    <a:pt x="151688" y="37503"/>
                  </a:lnTo>
                  <a:lnTo>
                    <a:pt x="163868" y="38125"/>
                  </a:lnTo>
                  <a:lnTo>
                    <a:pt x="175717" y="39179"/>
                  </a:lnTo>
                  <a:lnTo>
                    <a:pt x="187083" y="40627"/>
                  </a:lnTo>
                  <a:lnTo>
                    <a:pt x="197815" y="42468"/>
                  </a:lnTo>
                  <a:lnTo>
                    <a:pt x="191643" y="46545"/>
                  </a:lnTo>
                  <a:lnTo>
                    <a:pt x="191160" y="48844"/>
                  </a:lnTo>
                  <a:lnTo>
                    <a:pt x="193014" y="51650"/>
                  </a:lnTo>
                  <a:lnTo>
                    <a:pt x="194195" y="52235"/>
                  </a:lnTo>
                  <a:lnTo>
                    <a:pt x="196113" y="52235"/>
                  </a:lnTo>
                  <a:lnTo>
                    <a:pt x="196824" y="52044"/>
                  </a:lnTo>
                  <a:lnTo>
                    <a:pt x="210362" y="43103"/>
                  </a:lnTo>
                  <a:lnTo>
                    <a:pt x="210908" y="42075"/>
                  </a:lnTo>
                  <a:lnTo>
                    <a:pt x="210947" y="39890"/>
                  </a:lnTo>
                  <a:close/>
                </a:path>
                <a:path w="281305" h="1706879">
                  <a:moveTo>
                    <a:pt x="267728" y="44450"/>
                  </a:moveTo>
                  <a:lnTo>
                    <a:pt x="250405" y="21590"/>
                  </a:lnTo>
                  <a:lnTo>
                    <a:pt x="248107" y="21590"/>
                  </a:lnTo>
                  <a:lnTo>
                    <a:pt x="245922" y="25400"/>
                  </a:lnTo>
                  <a:lnTo>
                    <a:pt x="246456" y="27940"/>
                  </a:lnTo>
                  <a:lnTo>
                    <a:pt x="253707" y="33020"/>
                  </a:lnTo>
                  <a:lnTo>
                    <a:pt x="260273" y="38100"/>
                  </a:lnTo>
                  <a:lnTo>
                    <a:pt x="260273" y="44450"/>
                  </a:lnTo>
                  <a:lnTo>
                    <a:pt x="260273" y="59690"/>
                  </a:lnTo>
                  <a:lnTo>
                    <a:pt x="260273" y="179070"/>
                  </a:lnTo>
                  <a:lnTo>
                    <a:pt x="258838" y="185420"/>
                  </a:lnTo>
                  <a:lnTo>
                    <a:pt x="254647" y="190500"/>
                  </a:lnTo>
                  <a:lnTo>
                    <a:pt x="247802" y="195580"/>
                  </a:lnTo>
                  <a:lnTo>
                    <a:pt x="238467" y="200660"/>
                  </a:lnTo>
                  <a:lnTo>
                    <a:pt x="237426" y="200660"/>
                  </a:lnTo>
                  <a:lnTo>
                    <a:pt x="236994" y="199390"/>
                  </a:lnTo>
                  <a:lnTo>
                    <a:pt x="236626" y="199390"/>
                  </a:lnTo>
                  <a:lnTo>
                    <a:pt x="236626" y="147320"/>
                  </a:lnTo>
                  <a:lnTo>
                    <a:pt x="236626" y="74930"/>
                  </a:lnTo>
                  <a:lnTo>
                    <a:pt x="238125" y="72390"/>
                  </a:lnTo>
                  <a:lnTo>
                    <a:pt x="249047" y="68580"/>
                  </a:lnTo>
                  <a:lnTo>
                    <a:pt x="255689" y="63500"/>
                  </a:lnTo>
                  <a:lnTo>
                    <a:pt x="260273" y="59690"/>
                  </a:lnTo>
                  <a:lnTo>
                    <a:pt x="260273" y="44450"/>
                  </a:lnTo>
                  <a:lnTo>
                    <a:pt x="258775" y="49530"/>
                  </a:lnTo>
                  <a:lnTo>
                    <a:pt x="254393" y="54610"/>
                  </a:lnTo>
                  <a:lnTo>
                    <a:pt x="247256" y="59690"/>
                  </a:lnTo>
                  <a:lnTo>
                    <a:pt x="237502" y="64770"/>
                  </a:lnTo>
                  <a:lnTo>
                    <a:pt x="232448" y="67310"/>
                  </a:lnTo>
                  <a:lnTo>
                    <a:pt x="229171" y="72390"/>
                  </a:lnTo>
                  <a:lnTo>
                    <a:pt x="229171" y="147320"/>
                  </a:lnTo>
                  <a:lnTo>
                    <a:pt x="217208" y="144780"/>
                  </a:lnTo>
                  <a:lnTo>
                    <a:pt x="204101" y="140970"/>
                  </a:lnTo>
                  <a:lnTo>
                    <a:pt x="190004" y="139700"/>
                  </a:lnTo>
                  <a:lnTo>
                    <a:pt x="175044" y="137160"/>
                  </a:lnTo>
                  <a:lnTo>
                    <a:pt x="175945" y="134620"/>
                  </a:lnTo>
                  <a:lnTo>
                    <a:pt x="176441" y="130810"/>
                  </a:lnTo>
                  <a:lnTo>
                    <a:pt x="176441" y="125730"/>
                  </a:lnTo>
                  <a:lnTo>
                    <a:pt x="176441" y="124460"/>
                  </a:lnTo>
                  <a:lnTo>
                    <a:pt x="186207" y="124460"/>
                  </a:lnTo>
                  <a:lnTo>
                    <a:pt x="187464" y="123190"/>
                  </a:lnTo>
                  <a:lnTo>
                    <a:pt x="192481" y="118110"/>
                  </a:lnTo>
                  <a:lnTo>
                    <a:pt x="192481" y="116840"/>
                  </a:lnTo>
                  <a:lnTo>
                    <a:pt x="192481" y="104140"/>
                  </a:lnTo>
                  <a:lnTo>
                    <a:pt x="192481" y="102870"/>
                  </a:lnTo>
                  <a:lnTo>
                    <a:pt x="188722" y="99060"/>
                  </a:lnTo>
                  <a:lnTo>
                    <a:pt x="186207" y="96520"/>
                  </a:lnTo>
                  <a:lnTo>
                    <a:pt x="185039" y="96520"/>
                  </a:lnTo>
                  <a:lnTo>
                    <a:pt x="185039" y="106680"/>
                  </a:lnTo>
                  <a:lnTo>
                    <a:pt x="185039" y="114300"/>
                  </a:lnTo>
                  <a:lnTo>
                    <a:pt x="182105" y="116840"/>
                  </a:lnTo>
                  <a:lnTo>
                    <a:pt x="176441" y="116840"/>
                  </a:lnTo>
                  <a:lnTo>
                    <a:pt x="176441" y="104140"/>
                  </a:lnTo>
                  <a:lnTo>
                    <a:pt x="182105" y="104140"/>
                  </a:lnTo>
                  <a:lnTo>
                    <a:pt x="185039" y="106680"/>
                  </a:lnTo>
                  <a:lnTo>
                    <a:pt x="185039" y="96520"/>
                  </a:lnTo>
                  <a:lnTo>
                    <a:pt x="176441" y="96520"/>
                  </a:lnTo>
                  <a:lnTo>
                    <a:pt x="176441" y="95250"/>
                  </a:lnTo>
                  <a:lnTo>
                    <a:pt x="175666" y="91440"/>
                  </a:lnTo>
                  <a:lnTo>
                    <a:pt x="173621" y="81280"/>
                  </a:lnTo>
                  <a:lnTo>
                    <a:pt x="168986" y="74396"/>
                  </a:lnTo>
                  <a:lnTo>
                    <a:pt x="168986" y="100330"/>
                  </a:lnTo>
                  <a:lnTo>
                    <a:pt x="168986" y="123190"/>
                  </a:lnTo>
                  <a:lnTo>
                    <a:pt x="168744" y="123190"/>
                  </a:lnTo>
                  <a:lnTo>
                    <a:pt x="168744" y="130810"/>
                  </a:lnTo>
                  <a:lnTo>
                    <a:pt x="165620" y="140970"/>
                  </a:lnTo>
                  <a:lnTo>
                    <a:pt x="159410" y="148590"/>
                  </a:lnTo>
                  <a:lnTo>
                    <a:pt x="150837" y="153670"/>
                  </a:lnTo>
                  <a:lnTo>
                    <a:pt x="150431" y="153771"/>
                  </a:lnTo>
                  <a:lnTo>
                    <a:pt x="150431" y="162560"/>
                  </a:lnTo>
                  <a:lnTo>
                    <a:pt x="150418" y="175260"/>
                  </a:lnTo>
                  <a:lnTo>
                    <a:pt x="146011" y="180340"/>
                  </a:lnTo>
                  <a:lnTo>
                    <a:pt x="135204" y="180340"/>
                  </a:lnTo>
                  <a:lnTo>
                    <a:pt x="130810" y="175260"/>
                  </a:lnTo>
                  <a:lnTo>
                    <a:pt x="130797" y="173990"/>
                  </a:lnTo>
                  <a:lnTo>
                    <a:pt x="130797" y="162560"/>
                  </a:lnTo>
                  <a:lnTo>
                    <a:pt x="133921" y="162560"/>
                  </a:lnTo>
                  <a:lnTo>
                    <a:pt x="137210" y="163830"/>
                  </a:lnTo>
                  <a:lnTo>
                    <a:pt x="144018" y="163830"/>
                  </a:lnTo>
                  <a:lnTo>
                    <a:pt x="147307" y="162560"/>
                  </a:lnTo>
                  <a:lnTo>
                    <a:pt x="150431" y="162560"/>
                  </a:lnTo>
                  <a:lnTo>
                    <a:pt x="150431" y="153771"/>
                  </a:lnTo>
                  <a:lnTo>
                    <a:pt x="112483" y="130810"/>
                  </a:lnTo>
                  <a:lnTo>
                    <a:pt x="135039" y="130810"/>
                  </a:lnTo>
                  <a:lnTo>
                    <a:pt x="140030" y="125730"/>
                  </a:lnTo>
                  <a:lnTo>
                    <a:pt x="141198" y="125730"/>
                  </a:lnTo>
                  <a:lnTo>
                    <a:pt x="146189" y="130810"/>
                  </a:lnTo>
                  <a:lnTo>
                    <a:pt x="168744" y="130810"/>
                  </a:lnTo>
                  <a:lnTo>
                    <a:pt x="168744" y="123190"/>
                  </a:lnTo>
                  <a:lnTo>
                    <a:pt x="150037" y="123190"/>
                  </a:lnTo>
                  <a:lnTo>
                    <a:pt x="145148" y="119380"/>
                  </a:lnTo>
                  <a:lnTo>
                    <a:pt x="142951" y="118110"/>
                  </a:lnTo>
                  <a:lnTo>
                    <a:pt x="138277" y="118110"/>
                  </a:lnTo>
                  <a:lnTo>
                    <a:pt x="136080" y="119380"/>
                  </a:lnTo>
                  <a:lnTo>
                    <a:pt x="131178" y="123190"/>
                  </a:lnTo>
                  <a:lnTo>
                    <a:pt x="112229" y="123190"/>
                  </a:lnTo>
                  <a:lnTo>
                    <a:pt x="112229" y="116840"/>
                  </a:lnTo>
                  <a:lnTo>
                    <a:pt x="112229" y="104140"/>
                  </a:lnTo>
                  <a:lnTo>
                    <a:pt x="112229" y="100330"/>
                  </a:lnTo>
                  <a:lnTo>
                    <a:pt x="112814" y="99060"/>
                  </a:lnTo>
                  <a:lnTo>
                    <a:pt x="168414" y="99060"/>
                  </a:lnTo>
                  <a:lnTo>
                    <a:pt x="168986" y="100330"/>
                  </a:lnTo>
                  <a:lnTo>
                    <a:pt x="168986" y="74396"/>
                  </a:lnTo>
                  <a:lnTo>
                    <a:pt x="168744" y="74028"/>
                  </a:lnTo>
                  <a:lnTo>
                    <a:pt x="168744" y="91440"/>
                  </a:lnTo>
                  <a:lnTo>
                    <a:pt x="112483" y="91440"/>
                  </a:lnTo>
                  <a:lnTo>
                    <a:pt x="115608" y="82550"/>
                  </a:lnTo>
                  <a:lnTo>
                    <a:pt x="121818" y="73660"/>
                  </a:lnTo>
                  <a:lnTo>
                    <a:pt x="130390" y="68580"/>
                  </a:lnTo>
                  <a:lnTo>
                    <a:pt x="140614" y="67310"/>
                  </a:lnTo>
                  <a:lnTo>
                    <a:pt x="150837" y="68580"/>
                  </a:lnTo>
                  <a:lnTo>
                    <a:pt x="159410" y="73660"/>
                  </a:lnTo>
                  <a:lnTo>
                    <a:pt x="165620" y="82550"/>
                  </a:lnTo>
                  <a:lnTo>
                    <a:pt x="168744" y="91440"/>
                  </a:lnTo>
                  <a:lnTo>
                    <a:pt x="168744" y="74028"/>
                  </a:lnTo>
                  <a:lnTo>
                    <a:pt x="165938" y="69850"/>
                  </a:lnTo>
                  <a:lnTo>
                    <a:pt x="162140" y="67310"/>
                  </a:lnTo>
                  <a:lnTo>
                    <a:pt x="154546" y="62230"/>
                  </a:lnTo>
                  <a:lnTo>
                    <a:pt x="140614" y="59690"/>
                  </a:lnTo>
                  <a:lnTo>
                    <a:pt x="126682" y="62230"/>
                  </a:lnTo>
                  <a:lnTo>
                    <a:pt x="115290" y="69850"/>
                  </a:lnTo>
                  <a:lnTo>
                    <a:pt x="107607" y="81280"/>
                  </a:lnTo>
                  <a:lnTo>
                    <a:pt x="104787" y="95250"/>
                  </a:lnTo>
                  <a:lnTo>
                    <a:pt x="104787" y="96520"/>
                  </a:lnTo>
                  <a:lnTo>
                    <a:pt x="104787" y="104140"/>
                  </a:lnTo>
                  <a:lnTo>
                    <a:pt x="104787" y="116840"/>
                  </a:lnTo>
                  <a:lnTo>
                    <a:pt x="99123" y="116840"/>
                  </a:lnTo>
                  <a:lnTo>
                    <a:pt x="96189" y="114300"/>
                  </a:lnTo>
                  <a:lnTo>
                    <a:pt x="96189" y="106680"/>
                  </a:lnTo>
                  <a:lnTo>
                    <a:pt x="99123" y="104140"/>
                  </a:lnTo>
                  <a:lnTo>
                    <a:pt x="104787" y="104140"/>
                  </a:lnTo>
                  <a:lnTo>
                    <a:pt x="104787" y="96520"/>
                  </a:lnTo>
                  <a:lnTo>
                    <a:pt x="95021" y="96520"/>
                  </a:lnTo>
                  <a:lnTo>
                    <a:pt x="88734" y="102870"/>
                  </a:lnTo>
                  <a:lnTo>
                    <a:pt x="88734" y="118110"/>
                  </a:lnTo>
                  <a:lnTo>
                    <a:pt x="95021" y="124460"/>
                  </a:lnTo>
                  <a:lnTo>
                    <a:pt x="104787" y="124460"/>
                  </a:lnTo>
                  <a:lnTo>
                    <a:pt x="104787" y="130810"/>
                  </a:lnTo>
                  <a:lnTo>
                    <a:pt x="105283" y="134620"/>
                  </a:lnTo>
                  <a:lnTo>
                    <a:pt x="106184" y="137160"/>
                  </a:lnTo>
                  <a:lnTo>
                    <a:pt x="91224" y="139700"/>
                  </a:lnTo>
                  <a:lnTo>
                    <a:pt x="77114" y="140970"/>
                  </a:lnTo>
                  <a:lnTo>
                    <a:pt x="64020" y="144780"/>
                  </a:lnTo>
                  <a:lnTo>
                    <a:pt x="52044" y="147320"/>
                  </a:lnTo>
                  <a:lnTo>
                    <a:pt x="52044" y="124460"/>
                  </a:lnTo>
                  <a:lnTo>
                    <a:pt x="50380" y="121920"/>
                  </a:lnTo>
                  <a:lnTo>
                    <a:pt x="46266" y="121920"/>
                  </a:lnTo>
                  <a:lnTo>
                    <a:pt x="44602" y="124460"/>
                  </a:lnTo>
                  <a:lnTo>
                    <a:pt x="44602" y="199390"/>
                  </a:lnTo>
                  <a:lnTo>
                    <a:pt x="44234" y="199390"/>
                  </a:lnTo>
                  <a:lnTo>
                    <a:pt x="43789" y="200660"/>
                  </a:lnTo>
                  <a:lnTo>
                    <a:pt x="42760" y="200660"/>
                  </a:lnTo>
                  <a:lnTo>
                    <a:pt x="33426" y="195580"/>
                  </a:lnTo>
                  <a:lnTo>
                    <a:pt x="26581" y="190500"/>
                  </a:lnTo>
                  <a:lnTo>
                    <a:pt x="22377" y="185420"/>
                  </a:lnTo>
                  <a:lnTo>
                    <a:pt x="20955" y="179070"/>
                  </a:lnTo>
                  <a:lnTo>
                    <a:pt x="20955" y="59690"/>
                  </a:lnTo>
                  <a:lnTo>
                    <a:pt x="25527" y="63500"/>
                  </a:lnTo>
                  <a:lnTo>
                    <a:pt x="32181" y="68580"/>
                  </a:lnTo>
                  <a:lnTo>
                    <a:pt x="43103" y="72390"/>
                  </a:lnTo>
                  <a:lnTo>
                    <a:pt x="44602" y="74930"/>
                  </a:lnTo>
                  <a:lnTo>
                    <a:pt x="44602" y="110490"/>
                  </a:lnTo>
                  <a:lnTo>
                    <a:pt x="46266" y="113030"/>
                  </a:lnTo>
                  <a:lnTo>
                    <a:pt x="50380" y="113030"/>
                  </a:lnTo>
                  <a:lnTo>
                    <a:pt x="52044" y="110490"/>
                  </a:lnTo>
                  <a:lnTo>
                    <a:pt x="52044" y="72390"/>
                  </a:lnTo>
                  <a:lnTo>
                    <a:pt x="48780" y="67310"/>
                  </a:lnTo>
                  <a:lnTo>
                    <a:pt x="43726" y="64770"/>
                  </a:lnTo>
                  <a:lnTo>
                    <a:pt x="33972" y="59690"/>
                  </a:lnTo>
                  <a:lnTo>
                    <a:pt x="26835" y="54610"/>
                  </a:lnTo>
                  <a:lnTo>
                    <a:pt x="22440" y="49530"/>
                  </a:lnTo>
                  <a:lnTo>
                    <a:pt x="20955" y="44450"/>
                  </a:lnTo>
                  <a:lnTo>
                    <a:pt x="23241" y="38100"/>
                  </a:lnTo>
                  <a:lnTo>
                    <a:pt x="73063" y="13970"/>
                  </a:lnTo>
                  <a:lnTo>
                    <a:pt x="116636" y="8890"/>
                  </a:lnTo>
                  <a:lnTo>
                    <a:pt x="140614" y="7620"/>
                  </a:lnTo>
                  <a:lnTo>
                    <a:pt x="166916" y="8890"/>
                  </a:lnTo>
                  <a:lnTo>
                    <a:pt x="191668" y="11430"/>
                  </a:lnTo>
                  <a:lnTo>
                    <a:pt x="214033" y="15240"/>
                  </a:lnTo>
                  <a:lnTo>
                    <a:pt x="233222" y="21590"/>
                  </a:lnTo>
                  <a:lnTo>
                    <a:pt x="235140" y="22860"/>
                  </a:lnTo>
                  <a:lnTo>
                    <a:pt x="237299" y="21590"/>
                  </a:lnTo>
                  <a:lnTo>
                    <a:pt x="238760" y="17780"/>
                  </a:lnTo>
                  <a:lnTo>
                    <a:pt x="237794" y="15240"/>
                  </a:lnTo>
                  <a:lnTo>
                    <a:pt x="235877" y="15240"/>
                  </a:lnTo>
                  <a:lnTo>
                    <a:pt x="216052" y="8890"/>
                  </a:lnTo>
                  <a:lnTo>
                    <a:pt x="210299" y="7620"/>
                  </a:lnTo>
                  <a:lnTo>
                    <a:pt x="193014" y="3810"/>
                  </a:lnTo>
                  <a:lnTo>
                    <a:pt x="167589" y="1270"/>
                  </a:lnTo>
                  <a:lnTo>
                    <a:pt x="140614" y="0"/>
                  </a:lnTo>
                  <a:lnTo>
                    <a:pt x="116065" y="1270"/>
                  </a:lnTo>
                  <a:lnTo>
                    <a:pt x="71323" y="7620"/>
                  </a:lnTo>
                  <a:lnTo>
                    <a:pt x="36487" y="19050"/>
                  </a:lnTo>
                  <a:lnTo>
                    <a:pt x="30073" y="21590"/>
                  </a:lnTo>
                  <a:lnTo>
                    <a:pt x="24650" y="25400"/>
                  </a:lnTo>
                  <a:lnTo>
                    <a:pt x="17246" y="31750"/>
                  </a:lnTo>
                  <a:lnTo>
                    <a:pt x="13500" y="38100"/>
                  </a:lnTo>
                  <a:lnTo>
                    <a:pt x="13500" y="179070"/>
                  </a:lnTo>
                  <a:lnTo>
                    <a:pt x="15189" y="186690"/>
                  </a:lnTo>
                  <a:lnTo>
                    <a:pt x="20193" y="194310"/>
                  </a:lnTo>
                  <a:lnTo>
                    <a:pt x="28409" y="200660"/>
                  </a:lnTo>
                  <a:lnTo>
                    <a:pt x="39751" y="207010"/>
                  </a:lnTo>
                  <a:lnTo>
                    <a:pt x="46634" y="207010"/>
                  </a:lnTo>
                  <a:lnTo>
                    <a:pt x="50571" y="204470"/>
                  </a:lnTo>
                  <a:lnTo>
                    <a:pt x="52044" y="201930"/>
                  </a:lnTo>
                  <a:lnTo>
                    <a:pt x="52044" y="200660"/>
                  </a:lnTo>
                  <a:lnTo>
                    <a:pt x="52044" y="156210"/>
                  </a:lnTo>
                  <a:lnTo>
                    <a:pt x="64452" y="152400"/>
                  </a:lnTo>
                  <a:lnTo>
                    <a:pt x="78206" y="148590"/>
                  </a:lnTo>
                  <a:lnTo>
                    <a:pt x="85686" y="147320"/>
                  </a:lnTo>
                  <a:lnTo>
                    <a:pt x="93167" y="146050"/>
                  </a:lnTo>
                  <a:lnTo>
                    <a:pt x="109131" y="144780"/>
                  </a:lnTo>
                  <a:lnTo>
                    <a:pt x="112407" y="151130"/>
                  </a:lnTo>
                  <a:lnTo>
                    <a:pt x="117360" y="156210"/>
                  </a:lnTo>
                  <a:lnTo>
                    <a:pt x="123342" y="158750"/>
                  </a:lnTo>
                  <a:lnTo>
                    <a:pt x="123342" y="167640"/>
                  </a:lnTo>
                  <a:lnTo>
                    <a:pt x="92443" y="173990"/>
                  </a:lnTo>
                  <a:lnTo>
                    <a:pt x="85661" y="176530"/>
                  </a:lnTo>
                  <a:lnTo>
                    <a:pt x="80314" y="181610"/>
                  </a:lnTo>
                  <a:lnTo>
                    <a:pt x="76796" y="186690"/>
                  </a:lnTo>
                  <a:lnTo>
                    <a:pt x="75526" y="194310"/>
                  </a:lnTo>
                  <a:lnTo>
                    <a:pt x="75526" y="252730"/>
                  </a:lnTo>
                  <a:lnTo>
                    <a:pt x="77190" y="254000"/>
                  </a:lnTo>
                  <a:lnTo>
                    <a:pt x="204025" y="254000"/>
                  </a:lnTo>
                  <a:lnTo>
                    <a:pt x="205689" y="252730"/>
                  </a:lnTo>
                  <a:lnTo>
                    <a:pt x="205689" y="247650"/>
                  </a:lnTo>
                  <a:lnTo>
                    <a:pt x="205689" y="228600"/>
                  </a:lnTo>
                  <a:lnTo>
                    <a:pt x="204025" y="227330"/>
                  </a:lnTo>
                  <a:lnTo>
                    <a:pt x="199910" y="227330"/>
                  </a:lnTo>
                  <a:lnTo>
                    <a:pt x="198247" y="228600"/>
                  </a:lnTo>
                  <a:lnTo>
                    <a:pt x="198247" y="247650"/>
                  </a:lnTo>
                  <a:lnTo>
                    <a:pt x="180619" y="247650"/>
                  </a:lnTo>
                  <a:lnTo>
                    <a:pt x="180619" y="212090"/>
                  </a:lnTo>
                  <a:lnTo>
                    <a:pt x="178955" y="210820"/>
                  </a:lnTo>
                  <a:lnTo>
                    <a:pt x="174840" y="210820"/>
                  </a:lnTo>
                  <a:lnTo>
                    <a:pt x="173164" y="212090"/>
                  </a:lnTo>
                  <a:lnTo>
                    <a:pt x="173164" y="247650"/>
                  </a:lnTo>
                  <a:lnTo>
                    <a:pt x="108051" y="247650"/>
                  </a:lnTo>
                  <a:lnTo>
                    <a:pt x="108051" y="212090"/>
                  </a:lnTo>
                  <a:lnTo>
                    <a:pt x="106387" y="210820"/>
                  </a:lnTo>
                  <a:lnTo>
                    <a:pt x="102273" y="210820"/>
                  </a:lnTo>
                  <a:lnTo>
                    <a:pt x="100609" y="212090"/>
                  </a:lnTo>
                  <a:lnTo>
                    <a:pt x="100609" y="247650"/>
                  </a:lnTo>
                  <a:lnTo>
                    <a:pt x="82969" y="247650"/>
                  </a:lnTo>
                  <a:lnTo>
                    <a:pt x="82969" y="187960"/>
                  </a:lnTo>
                  <a:lnTo>
                    <a:pt x="87604" y="181610"/>
                  </a:lnTo>
                  <a:lnTo>
                    <a:pt x="108216" y="177800"/>
                  </a:lnTo>
                  <a:lnTo>
                    <a:pt x="112572" y="187960"/>
                  </a:lnTo>
                  <a:lnTo>
                    <a:pt x="119888" y="196850"/>
                  </a:lnTo>
                  <a:lnTo>
                    <a:pt x="129463" y="201930"/>
                  </a:lnTo>
                  <a:lnTo>
                    <a:pt x="140614" y="203200"/>
                  </a:lnTo>
                  <a:lnTo>
                    <a:pt x="151752" y="201930"/>
                  </a:lnTo>
                  <a:lnTo>
                    <a:pt x="161340" y="196850"/>
                  </a:lnTo>
                  <a:lnTo>
                    <a:pt x="162382" y="195580"/>
                  </a:lnTo>
                  <a:lnTo>
                    <a:pt x="168643" y="187960"/>
                  </a:lnTo>
                  <a:lnTo>
                    <a:pt x="172999" y="177800"/>
                  </a:lnTo>
                  <a:lnTo>
                    <a:pt x="193624" y="181610"/>
                  </a:lnTo>
                  <a:lnTo>
                    <a:pt x="198247" y="187960"/>
                  </a:lnTo>
                  <a:lnTo>
                    <a:pt x="198247" y="214630"/>
                  </a:lnTo>
                  <a:lnTo>
                    <a:pt x="199910" y="217170"/>
                  </a:lnTo>
                  <a:lnTo>
                    <a:pt x="204025" y="217170"/>
                  </a:lnTo>
                  <a:lnTo>
                    <a:pt x="205689" y="214630"/>
                  </a:lnTo>
                  <a:lnTo>
                    <a:pt x="205689" y="194310"/>
                  </a:lnTo>
                  <a:lnTo>
                    <a:pt x="204431" y="186690"/>
                  </a:lnTo>
                  <a:lnTo>
                    <a:pt x="200914" y="181610"/>
                  </a:lnTo>
                  <a:lnTo>
                    <a:pt x="196900" y="177800"/>
                  </a:lnTo>
                  <a:lnTo>
                    <a:pt x="195567" y="176530"/>
                  </a:lnTo>
                  <a:lnTo>
                    <a:pt x="188785" y="173990"/>
                  </a:lnTo>
                  <a:lnTo>
                    <a:pt x="165722" y="169252"/>
                  </a:lnTo>
                  <a:lnTo>
                    <a:pt x="165722" y="176530"/>
                  </a:lnTo>
                  <a:lnTo>
                    <a:pt x="162306" y="184150"/>
                  </a:lnTo>
                  <a:lnTo>
                    <a:pt x="156629" y="190500"/>
                  </a:lnTo>
                  <a:lnTo>
                    <a:pt x="149212" y="194310"/>
                  </a:lnTo>
                  <a:lnTo>
                    <a:pt x="140614" y="195580"/>
                  </a:lnTo>
                  <a:lnTo>
                    <a:pt x="132003" y="194310"/>
                  </a:lnTo>
                  <a:lnTo>
                    <a:pt x="124599" y="190500"/>
                  </a:lnTo>
                  <a:lnTo>
                    <a:pt x="118922" y="184150"/>
                  </a:lnTo>
                  <a:lnTo>
                    <a:pt x="116078" y="177800"/>
                  </a:lnTo>
                  <a:lnTo>
                    <a:pt x="115506" y="176530"/>
                  </a:lnTo>
                  <a:lnTo>
                    <a:pt x="123926" y="173990"/>
                  </a:lnTo>
                  <a:lnTo>
                    <a:pt x="125907" y="181610"/>
                  </a:lnTo>
                  <a:lnTo>
                    <a:pt x="132638" y="187960"/>
                  </a:lnTo>
                  <a:lnTo>
                    <a:pt x="148590" y="187960"/>
                  </a:lnTo>
                  <a:lnTo>
                    <a:pt x="155321" y="181610"/>
                  </a:lnTo>
                  <a:lnTo>
                    <a:pt x="155651" y="180340"/>
                  </a:lnTo>
                  <a:lnTo>
                    <a:pt x="157289" y="173990"/>
                  </a:lnTo>
                  <a:lnTo>
                    <a:pt x="165722" y="176530"/>
                  </a:lnTo>
                  <a:lnTo>
                    <a:pt x="165722" y="169252"/>
                  </a:lnTo>
                  <a:lnTo>
                    <a:pt x="157873" y="167640"/>
                  </a:lnTo>
                  <a:lnTo>
                    <a:pt x="157873" y="162560"/>
                  </a:lnTo>
                  <a:lnTo>
                    <a:pt x="157873" y="158750"/>
                  </a:lnTo>
                  <a:lnTo>
                    <a:pt x="163868" y="156210"/>
                  </a:lnTo>
                  <a:lnTo>
                    <a:pt x="168808" y="151130"/>
                  </a:lnTo>
                  <a:lnTo>
                    <a:pt x="172085" y="144780"/>
                  </a:lnTo>
                  <a:lnTo>
                    <a:pt x="188061" y="146050"/>
                  </a:lnTo>
                  <a:lnTo>
                    <a:pt x="203009" y="148590"/>
                  </a:lnTo>
                  <a:lnTo>
                    <a:pt x="216776" y="152400"/>
                  </a:lnTo>
                  <a:lnTo>
                    <a:pt x="229171" y="156210"/>
                  </a:lnTo>
                  <a:lnTo>
                    <a:pt x="229171" y="201930"/>
                  </a:lnTo>
                  <a:lnTo>
                    <a:pt x="230657" y="204470"/>
                  </a:lnTo>
                  <a:lnTo>
                    <a:pt x="234594" y="207010"/>
                  </a:lnTo>
                  <a:lnTo>
                    <a:pt x="241465" y="207010"/>
                  </a:lnTo>
                  <a:lnTo>
                    <a:pt x="252818" y="200660"/>
                  </a:lnTo>
                  <a:lnTo>
                    <a:pt x="261035" y="194310"/>
                  </a:lnTo>
                  <a:lnTo>
                    <a:pt x="266039" y="186690"/>
                  </a:lnTo>
                  <a:lnTo>
                    <a:pt x="267728" y="179070"/>
                  </a:lnTo>
                  <a:lnTo>
                    <a:pt x="267728" y="59690"/>
                  </a:lnTo>
                  <a:lnTo>
                    <a:pt x="267728" y="44450"/>
                  </a:lnTo>
                  <a:close/>
                </a:path>
                <a:path w="281305" h="1706879">
                  <a:moveTo>
                    <a:pt x="281216" y="1681403"/>
                  </a:moveTo>
                  <a:lnTo>
                    <a:pt x="279184" y="1679371"/>
                  </a:lnTo>
                  <a:lnTo>
                    <a:pt x="267614" y="1679371"/>
                  </a:lnTo>
                  <a:lnTo>
                    <a:pt x="267614" y="1670291"/>
                  </a:lnTo>
                  <a:lnTo>
                    <a:pt x="267614" y="1667319"/>
                  </a:lnTo>
                  <a:lnTo>
                    <a:pt x="261518" y="1661223"/>
                  </a:lnTo>
                  <a:lnTo>
                    <a:pt x="258533" y="1661223"/>
                  </a:lnTo>
                  <a:lnTo>
                    <a:pt x="258533" y="1672323"/>
                  </a:lnTo>
                  <a:lnTo>
                    <a:pt x="258533" y="1679371"/>
                  </a:lnTo>
                  <a:lnTo>
                    <a:pt x="22682" y="1679371"/>
                  </a:lnTo>
                  <a:lnTo>
                    <a:pt x="22682" y="1672323"/>
                  </a:lnTo>
                  <a:lnTo>
                    <a:pt x="24714" y="1670291"/>
                  </a:lnTo>
                  <a:lnTo>
                    <a:pt x="256514" y="1670291"/>
                  </a:lnTo>
                  <a:lnTo>
                    <a:pt x="258533" y="1672323"/>
                  </a:lnTo>
                  <a:lnTo>
                    <a:pt x="258533" y="1661223"/>
                  </a:lnTo>
                  <a:lnTo>
                    <a:pt x="249466" y="1661223"/>
                  </a:lnTo>
                  <a:lnTo>
                    <a:pt x="249466" y="1611337"/>
                  </a:lnTo>
                  <a:lnTo>
                    <a:pt x="247396" y="1600098"/>
                  </a:lnTo>
                  <a:lnTo>
                    <a:pt x="241693" y="1590573"/>
                  </a:lnTo>
                  <a:lnTo>
                    <a:pt x="240398" y="1589532"/>
                  </a:lnTo>
                  <a:lnTo>
                    <a:pt x="240398" y="1611337"/>
                  </a:lnTo>
                  <a:lnTo>
                    <a:pt x="240398" y="1661223"/>
                  </a:lnTo>
                  <a:lnTo>
                    <a:pt x="176898" y="1661223"/>
                  </a:lnTo>
                  <a:lnTo>
                    <a:pt x="176898" y="1643075"/>
                  </a:lnTo>
                  <a:lnTo>
                    <a:pt x="176898" y="1634007"/>
                  </a:lnTo>
                  <a:lnTo>
                    <a:pt x="176898" y="1611337"/>
                  </a:lnTo>
                  <a:lnTo>
                    <a:pt x="178689" y="1602511"/>
                  </a:lnTo>
                  <a:lnTo>
                    <a:pt x="183540" y="1595297"/>
                  </a:lnTo>
                  <a:lnTo>
                    <a:pt x="190754" y="1590446"/>
                  </a:lnTo>
                  <a:lnTo>
                    <a:pt x="199580" y="1588655"/>
                  </a:lnTo>
                  <a:lnTo>
                    <a:pt x="217716" y="1588655"/>
                  </a:lnTo>
                  <a:lnTo>
                    <a:pt x="226542" y="1590446"/>
                  </a:lnTo>
                  <a:lnTo>
                    <a:pt x="233743" y="1595297"/>
                  </a:lnTo>
                  <a:lnTo>
                    <a:pt x="238607" y="1602511"/>
                  </a:lnTo>
                  <a:lnTo>
                    <a:pt x="240398" y="1611337"/>
                  </a:lnTo>
                  <a:lnTo>
                    <a:pt x="240398" y="1589532"/>
                  </a:lnTo>
                  <a:lnTo>
                    <a:pt x="239331" y="1588655"/>
                  </a:lnTo>
                  <a:lnTo>
                    <a:pt x="233083" y="1583588"/>
                  </a:lnTo>
                  <a:lnTo>
                    <a:pt x="222250" y="1579943"/>
                  </a:lnTo>
                  <a:lnTo>
                    <a:pt x="222250" y="1579587"/>
                  </a:lnTo>
                  <a:lnTo>
                    <a:pt x="222250" y="1525155"/>
                  </a:lnTo>
                  <a:lnTo>
                    <a:pt x="220103" y="1514563"/>
                  </a:lnTo>
                  <a:lnTo>
                    <a:pt x="215011" y="1507007"/>
                  </a:lnTo>
                  <a:lnTo>
                    <a:pt x="214274" y="1505915"/>
                  </a:lnTo>
                  <a:lnTo>
                    <a:pt x="213182" y="1505191"/>
                  </a:lnTo>
                  <a:lnTo>
                    <a:pt x="213182" y="1525155"/>
                  </a:lnTo>
                  <a:lnTo>
                    <a:pt x="213182" y="1579587"/>
                  </a:lnTo>
                  <a:lnTo>
                    <a:pt x="204114" y="1579587"/>
                  </a:lnTo>
                  <a:lnTo>
                    <a:pt x="204114" y="1522171"/>
                  </a:lnTo>
                  <a:lnTo>
                    <a:pt x="198018" y="1516087"/>
                  </a:lnTo>
                  <a:lnTo>
                    <a:pt x="122466" y="1516087"/>
                  </a:lnTo>
                  <a:lnTo>
                    <a:pt x="122466" y="1525155"/>
                  </a:lnTo>
                  <a:lnTo>
                    <a:pt x="122466" y="1552371"/>
                  </a:lnTo>
                  <a:lnTo>
                    <a:pt x="68033" y="1552371"/>
                  </a:lnTo>
                  <a:lnTo>
                    <a:pt x="68033" y="1525155"/>
                  </a:lnTo>
                  <a:lnTo>
                    <a:pt x="122466" y="1525155"/>
                  </a:lnTo>
                  <a:lnTo>
                    <a:pt x="122466" y="1516087"/>
                  </a:lnTo>
                  <a:lnTo>
                    <a:pt x="45364" y="1516087"/>
                  </a:lnTo>
                  <a:lnTo>
                    <a:pt x="45364" y="1507007"/>
                  </a:lnTo>
                  <a:lnTo>
                    <a:pt x="195033" y="1507007"/>
                  </a:lnTo>
                  <a:lnTo>
                    <a:pt x="202095" y="1508442"/>
                  </a:lnTo>
                  <a:lnTo>
                    <a:pt x="207860" y="1512328"/>
                  </a:lnTo>
                  <a:lnTo>
                    <a:pt x="211759" y="1518094"/>
                  </a:lnTo>
                  <a:lnTo>
                    <a:pt x="213182" y="1525155"/>
                  </a:lnTo>
                  <a:lnTo>
                    <a:pt x="213182" y="1505191"/>
                  </a:lnTo>
                  <a:lnTo>
                    <a:pt x="205625" y="1500085"/>
                  </a:lnTo>
                  <a:lnTo>
                    <a:pt x="195033" y="1497939"/>
                  </a:lnTo>
                  <a:lnTo>
                    <a:pt x="131533" y="1497939"/>
                  </a:lnTo>
                  <a:lnTo>
                    <a:pt x="131533" y="1479791"/>
                  </a:lnTo>
                  <a:lnTo>
                    <a:pt x="131533" y="1472755"/>
                  </a:lnTo>
                  <a:lnTo>
                    <a:pt x="129501" y="1470723"/>
                  </a:lnTo>
                  <a:lnTo>
                    <a:pt x="122466" y="1470723"/>
                  </a:lnTo>
                  <a:lnTo>
                    <a:pt x="122466" y="1479791"/>
                  </a:lnTo>
                  <a:lnTo>
                    <a:pt x="122466" y="1497939"/>
                  </a:lnTo>
                  <a:lnTo>
                    <a:pt x="68033" y="1497939"/>
                  </a:lnTo>
                  <a:lnTo>
                    <a:pt x="68033" y="1479791"/>
                  </a:lnTo>
                  <a:lnTo>
                    <a:pt x="122466" y="1479791"/>
                  </a:lnTo>
                  <a:lnTo>
                    <a:pt x="122466" y="1470723"/>
                  </a:lnTo>
                  <a:lnTo>
                    <a:pt x="122466" y="1461655"/>
                  </a:lnTo>
                  <a:lnTo>
                    <a:pt x="122466" y="1456639"/>
                  </a:lnTo>
                  <a:lnTo>
                    <a:pt x="118402" y="1452587"/>
                  </a:lnTo>
                  <a:lnTo>
                    <a:pt x="113398" y="1452587"/>
                  </a:lnTo>
                  <a:lnTo>
                    <a:pt x="113398" y="1461655"/>
                  </a:lnTo>
                  <a:lnTo>
                    <a:pt x="113398" y="1470723"/>
                  </a:lnTo>
                  <a:lnTo>
                    <a:pt x="77114" y="1470723"/>
                  </a:lnTo>
                  <a:lnTo>
                    <a:pt x="77114" y="1461655"/>
                  </a:lnTo>
                  <a:lnTo>
                    <a:pt x="113398" y="1461655"/>
                  </a:lnTo>
                  <a:lnTo>
                    <a:pt x="113398" y="1452587"/>
                  </a:lnTo>
                  <a:lnTo>
                    <a:pt x="113398" y="1443507"/>
                  </a:lnTo>
                  <a:lnTo>
                    <a:pt x="111975" y="1436446"/>
                  </a:lnTo>
                  <a:lnTo>
                    <a:pt x="110617" y="1434439"/>
                  </a:lnTo>
                  <a:lnTo>
                    <a:pt x="108077" y="1430680"/>
                  </a:lnTo>
                  <a:lnTo>
                    <a:pt x="104330" y="1428165"/>
                  </a:lnTo>
                  <a:lnTo>
                    <a:pt x="104330" y="1438503"/>
                  </a:lnTo>
                  <a:lnTo>
                    <a:pt x="104330" y="1452587"/>
                  </a:lnTo>
                  <a:lnTo>
                    <a:pt x="86182" y="1452587"/>
                  </a:lnTo>
                  <a:lnTo>
                    <a:pt x="86182" y="1438503"/>
                  </a:lnTo>
                  <a:lnTo>
                    <a:pt x="90246" y="1434439"/>
                  </a:lnTo>
                  <a:lnTo>
                    <a:pt x="100266" y="1434439"/>
                  </a:lnTo>
                  <a:lnTo>
                    <a:pt x="104330" y="1438503"/>
                  </a:lnTo>
                  <a:lnTo>
                    <a:pt x="104330" y="1428165"/>
                  </a:lnTo>
                  <a:lnTo>
                    <a:pt x="102311" y="1426794"/>
                  </a:lnTo>
                  <a:lnTo>
                    <a:pt x="95250" y="1425371"/>
                  </a:lnTo>
                  <a:lnTo>
                    <a:pt x="88188" y="1426794"/>
                  </a:lnTo>
                  <a:lnTo>
                    <a:pt x="82423" y="1430680"/>
                  </a:lnTo>
                  <a:lnTo>
                    <a:pt x="78536" y="1436446"/>
                  </a:lnTo>
                  <a:lnTo>
                    <a:pt x="77114" y="1443507"/>
                  </a:lnTo>
                  <a:lnTo>
                    <a:pt x="77114" y="1452587"/>
                  </a:lnTo>
                  <a:lnTo>
                    <a:pt x="72097" y="1452587"/>
                  </a:lnTo>
                  <a:lnTo>
                    <a:pt x="68033" y="1456639"/>
                  </a:lnTo>
                  <a:lnTo>
                    <a:pt x="68033" y="1470723"/>
                  </a:lnTo>
                  <a:lnTo>
                    <a:pt x="60998" y="1470723"/>
                  </a:lnTo>
                  <a:lnTo>
                    <a:pt x="58966" y="1472755"/>
                  </a:lnTo>
                  <a:lnTo>
                    <a:pt x="58966" y="1497939"/>
                  </a:lnTo>
                  <a:lnTo>
                    <a:pt x="38315" y="1497939"/>
                  </a:lnTo>
                  <a:lnTo>
                    <a:pt x="36283" y="1499971"/>
                  </a:lnTo>
                  <a:lnTo>
                    <a:pt x="36283" y="1523123"/>
                  </a:lnTo>
                  <a:lnTo>
                    <a:pt x="38315" y="1525155"/>
                  </a:lnTo>
                  <a:lnTo>
                    <a:pt x="58966" y="1525155"/>
                  </a:lnTo>
                  <a:lnTo>
                    <a:pt x="58966" y="1562277"/>
                  </a:lnTo>
                  <a:lnTo>
                    <a:pt x="53543" y="1564182"/>
                  </a:lnTo>
                  <a:lnTo>
                    <a:pt x="49898" y="1569313"/>
                  </a:lnTo>
                  <a:lnTo>
                    <a:pt x="49898" y="1582572"/>
                  </a:lnTo>
                  <a:lnTo>
                    <a:pt x="55981" y="1588655"/>
                  </a:lnTo>
                  <a:lnTo>
                    <a:pt x="72567" y="1588655"/>
                  </a:lnTo>
                  <a:lnTo>
                    <a:pt x="72567" y="1593189"/>
                  </a:lnTo>
                  <a:lnTo>
                    <a:pt x="74358" y="1602016"/>
                  </a:lnTo>
                  <a:lnTo>
                    <a:pt x="79222" y="1609229"/>
                  </a:lnTo>
                  <a:lnTo>
                    <a:pt x="86423" y="1614081"/>
                  </a:lnTo>
                  <a:lnTo>
                    <a:pt x="95250" y="1615871"/>
                  </a:lnTo>
                  <a:lnTo>
                    <a:pt x="104076" y="1614081"/>
                  </a:lnTo>
                  <a:lnTo>
                    <a:pt x="111290" y="1609229"/>
                  </a:lnTo>
                  <a:lnTo>
                    <a:pt x="112928" y="1606791"/>
                  </a:lnTo>
                  <a:lnTo>
                    <a:pt x="116141" y="1602016"/>
                  </a:lnTo>
                  <a:lnTo>
                    <a:pt x="117932" y="1593189"/>
                  </a:lnTo>
                  <a:lnTo>
                    <a:pt x="117932" y="1588655"/>
                  </a:lnTo>
                  <a:lnTo>
                    <a:pt x="134531" y="1588655"/>
                  </a:lnTo>
                  <a:lnTo>
                    <a:pt x="140601" y="1582572"/>
                  </a:lnTo>
                  <a:lnTo>
                    <a:pt x="140601" y="1579587"/>
                  </a:lnTo>
                  <a:lnTo>
                    <a:pt x="140601" y="1570507"/>
                  </a:lnTo>
                  <a:lnTo>
                    <a:pt x="140601" y="1569313"/>
                  </a:lnTo>
                  <a:lnTo>
                    <a:pt x="136969" y="1564182"/>
                  </a:lnTo>
                  <a:lnTo>
                    <a:pt x="131533" y="1562277"/>
                  </a:lnTo>
                  <a:lnTo>
                    <a:pt x="131533" y="1572539"/>
                  </a:lnTo>
                  <a:lnTo>
                    <a:pt x="131533" y="1577543"/>
                  </a:lnTo>
                  <a:lnTo>
                    <a:pt x="129501" y="1579575"/>
                  </a:lnTo>
                  <a:lnTo>
                    <a:pt x="127000" y="1579575"/>
                  </a:lnTo>
                  <a:lnTo>
                    <a:pt x="108864" y="1579587"/>
                  </a:lnTo>
                  <a:lnTo>
                    <a:pt x="108864" y="1588655"/>
                  </a:lnTo>
                  <a:lnTo>
                    <a:pt x="108864" y="1600695"/>
                  </a:lnTo>
                  <a:lnTo>
                    <a:pt x="102768" y="1606791"/>
                  </a:lnTo>
                  <a:lnTo>
                    <a:pt x="87744" y="1606791"/>
                  </a:lnTo>
                  <a:lnTo>
                    <a:pt x="81648" y="1600695"/>
                  </a:lnTo>
                  <a:lnTo>
                    <a:pt x="81648" y="1588655"/>
                  </a:lnTo>
                  <a:lnTo>
                    <a:pt x="108864" y="1588655"/>
                  </a:lnTo>
                  <a:lnTo>
                    <a:pt x="108864" y="1579587"/>
                  </a:lnTo>
                  <a:lnTo>
                    <a:pt x="60998" y="1579575"/>
                  </a:lnTo>
                  <a:lnTo>
                    <a:pt x="58966" y="1577543"/>
                  </a:lnTo>
                  <a:lnTo>
                    <a:pt x="58966" y="1572539"/>
                  </a:lnTo>
                  <a:lnTo>
                    <a:pt x="60998" y="1570507"/>
                  </a:lnTo>
                  <a:lnTo>
                    <a:pt x="129501" y="1570507"/>
                  </a:lnTo>
                  <a:lnTo>
                    <a:pt x="131533" y="1572539"/>
                  </a:lnTo>
                  <a:lnTo>
                    <a:pt x="131533" y="1562277"/>
                  </a:lnTo>
                  <a:lnTo>
                    <a:pt x="131533" y="1552371"/>
                  </a:lnTo>
                  <a:lnTo>
                    <a:pt x="131533" y="1525155"/>
                  </a:lnTo>
                  <a:lnTo>
                    <a:pt x="193014" y="1525155"/>
                  </a:lnTo>
                  <a:lnTo>
                    <a:pt x="195033" y="1527187"/>
                  </a:lnTo>
                  <a:lnTo>
                    <a:pt x="195033" y="1579943"/>
                  </a:lnTo>
                  <a:lnTo>
                    <a:pt x="184213" y="1583588"/>
                  </a:lnTo>
                  <a:lnTo>
                    <a:pt x="175590" y="1590573"/>
                  </a:lnTo>
                  <a:lnTo>
                    <a:pt x="169900" y="1600098"/>
                  </a:lnTo>
                  <a:lnTo>
                    <a:pt x="167830" y="1611337"/>
                  </a:lnTo>
                  <a:lnTo>
                    <a:pt x="167830" y="1624939"/>
                  </a:lnTo>
                  <a:lnTo>
                    <a:pt x="167830" y="1634007"/>
                  </a:lnTo>
                  <a:lnTo>
                    <a:pt x="167830" y="1643075"/>
                  </a:lnTo>
                  <a:lnTo>
                    <a:pt x="42849" y="1643075"/>
                  </a:lnTo>
                  <a:lnTo>
                    <a:pt x="40830" y="1641055"/>
                  </a:lnTo>
                  <a:lnTo>
                    <a:pt x="40830" y="1636039"/>
                  </a:lnTo>
                  <a:lnTo>
                    <a:pt x="42849" y="1634007"/>
                  </a:lnTo>
                  <a:lnTo>
                    <a:pt x="167830" y="1634007"/>
                  </a:lnTo>
                  <a:lnTo>
                    <a:pt x="167830" y="1624939"/>
                  </a:lnTo>
                  <a:lnTo>
                    <a:pt x="45364" y="1624939"/>
                  </a:lnTo>
                  <a:lnTo>
                    <a:pt x="37846" y="1624939"/>
                  </a:lnTo>
                  <a:lnTo>
                    <a:pt x="31750" y="1631035"/>
                  </a:lnTo>
                  <a:lnTo>
                    <a:pt x="31750" y="1646059"/>
                  </a:lnTo>
                  <a:lnTo>
                    <a:pt x="37846" y="1652155"/>
                  </a:lnTo>
                  <a:lnTo>
                    <a:pt x="167830" y="1652155"/>
                  </a:lnTo>
                  <a:lnTo>
                    <a:pt x="167830" y="1661223"/>
                  </a:lnTo>
                  <a:lnTo>
                    <a:pt x="19710" y="1661223"/>
                  </a:lnTo>
                  <a:lnTo>
                    <a:pt x="13614" y="1667319"/>
                  </a:lnTo>
                  <a:lnTo>
                    <a:pt x="13614" y="1679371"/>
                  </a:lnTo>
                  <a:lnTo>
                    <a:pt x="2032" y="1679371"/>
                  </a:lnTo>
                  <a:lnTo>
                    <a:pt x="0" y="1681403"/>
                  </a:lnTo>
                  <a:lnTo>
                    <a:pt x="0" y="1704555"/>
                  </a:lnTo>
                  <a:lnTo>
                    <a:pt x="2032" y="1706575"/>
                  </a:lnTo>
                  <a:lnTo>
                    <a:pt x="279184" y="1706575"/>
                  </a:lnTo>
                  <a:lnTo>
                    <a:pt x="281216" y="1704555"/>
                  </a:lnTo>
                  <a:lnTo>
                    <a:pt x="281216" y="1681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0392" y="5095166"/>
              <a:ext cx="263525" cy="12065"/>
            </a:xfrm>
            <a:custGeom>
              <a:avLst/>
              <a:gdLst/>
              <a:ahLst/>
              <a:cxnLst/>
              <a:rect l="l" t="t" r="r" b="b"/>
              <a:pathLst>
                <a:path w="263525" h="12064">
                  <a:moveTo>
                    <a:pt x="263425" y="0"/>
                  </a:moveTo>
                  <a:lnTo>
                    <a:pt x="0" y="0"/>
                  </a:lnTo>
                  <a:lnTo>
                    <a:pt x="0" y="11844"/>
                  </a:lnTo>
                  <a:lnTo>
                    <a:pt x="263425" y="11844"/>
                  </a:lnTo>
                  <a:lnTo>
                    <a:pt x="263425" y="0"/>
                  </a:lnTo>
                  <a:close/>
                </a:path>
              </a:pathLst>
            </a:custGeom>
            <a:solidFill>
              <a:srgbClr val="275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22163" y="1757537"/>
            <a:ext cx="248147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Franklin Gothic Book" panose="020B0503020102020204" pitchFamily="34" charset="0"/>
                <a:cs typeface="Trebuchet MS"/>
              </a:rPr>
              <a:t>Разработка проекта по решению проблемы актуальной для организации </a:t>
            </a:r>
            <a:endParaRPr sz="1100" dirty="0">
              <a:latin typeface="Franklin Gothic Book" panose="020B0503020102020204" pitchFamily="34" charset="0"/>
              <a:cs typeface="Trebuchet M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1163420" y="414983"/>
            <a:ext cx="2598965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2075" algn="ctr">
              <a:lnSpc>
                <a:spcPct val="10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Franklin Gothic Book" panose="020B0503020102020204" pitchFamily="34" charset="0"/>
                <a:cs typeface="Trebuchet MS"/>
              </a:rPr>
              <a:t>Стажировки на ведущих предприятиях судостроительной отрасли </a:t>
            </a:r>
          </a:p>
          <a:p>
            <a:pPr marR="5080" indent="92075" algn="ctr">
              <a:lnSpc>
                <a:spcPct val="100000"/>
              </a:lnSpc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Franklin Gothic Book" panose="020B0503020102020204" pitchFamily="34" charset="0"/>
                <a:cs typeface="Trebuchet MS"/>
              </a:rPr>
              <a:t>Санкт-Петербурга </a:t>
            </a:r>
            <a:endParaRPr sz="1100" dirty="0">
              <a:latin typeface="Franklin Gothic Book" panose="020B0503020102020204" pitchFamily="34" charset="0"/>
              <a:cs typeface="Trebuchet M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2" b="25321"/>
          <a:stretch/>
        </p:blipFill>
        <p:spPr>
          <a:xfrm>
            <a:off x="4057650" y="-1"/>
            <a:ext cx="6953250" cy="25462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91050" y="2663925"/>
            <a:ext cx="6238875" cy="782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00000"/>
              </a:lnSpc>
              <a:spcBef>
                <a:spcPts val="135"/>
              </a:spcBef>
            </a:pPr>
            <a:r>
              <a:rPr lang="ru-RU" sz="2400" b="1" dirty="0">
                <a:solidFill>
                  <a:srgbClr val="245C9A"/>
                </a:solidFill>
                <a:latin typeface="Franklin Gothic Medium" panose="020B0603020102020204" pitchFamily="34" charset="0"/>
              </a:rPr>
              <a:t>ПРЕЗИДЕНСТКАЯ ПРОГРАММА </a:t>
            </a:r>
          </a:p>
          <a:p>
            <a:pPr marL="266700" algn="r">
              <a:lnSpc>
                <a:spcPct val="100000"/>
              </a:lnSpc>
              <a:spcBef>
                <a:spcPts val="135"/>
              </a:spcBef>
            </a:pPr>
            <a:r>
              <a:rPr lang="ru-RU" sz="2000" b="1" dirty="0">
                <a:solidFill>
                  <a:srgbClr val="245C9A"/>
                </a:solidFill>
                <a:latin typeface="Franklin Gothic Medium" panose="020B0603020102020204" pitchFamily="34" charset="0"/>
              </a:rPr>
              <a:t>ПОДГОТОВКИ УПРАВЛЕНЧЕСКИХ КАДРОВ </a:t>
            </a:r>
          </a:p>
        </p:txBody>
      </p:sp>
      <p:sp>
        <p:nvSpPr>
          <p:cNvPr id="18" name="object 3"/>
          <p:cNvSpPr/>
          <p:nvPr/>
        </p:nvSpPr>
        <p:spPr>
          <a:xfrm>
            <a:off x="4775098" y="3508360"/>
            <a:ext cx="5080499" cy="41290"/>
          </a:xfrm>
          <a:custGeom>
            <a:avLst/>
            <a:gdLst/>
            <a:ahLst/>
            <a:cxnLst/>
            <a:rect l="l" t="t" r="r" b="b"/>
            <a:pathLst>
              <a:path w="5930265" h="1786889">
                <a:moveTo>
                  <a:pt x="0" y="1786816"/>
                </a:moveTo>
                <a:lnTo>
                  <a:pt x="5930057" y="1786816"/>
                </a:lnTo>
                <a:lnTo>
                  <a:pt x="5930057" y="0"/>
                </a:lnTo>
                <a:lnTo>
                  <a:pt x="0" y="0"/>
                </a:lnTo>
                <a:lnTo>
                  <a:pt x="0" y="1786816"/>
                </a:lnTo>
                <a:close/>
              </a:path>
            </a:pathLst>
          </a:custGeom>
          <a:solidFill>
            <a:srgbClr val="4685C3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  <p:sp>
        <p:nvSpPr>
          <p:cNvPr id="19" name="TextBox 18"/>
          <p:cNvSpPr txBox="1"/>
          <p:nvPr/>
        </p:nvSpPr>
        <p:spPr>
          <a:xfrm>
            <a:off x="4381762" y="3918982"/>
            <a:ext cx="5080499" cy="759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Программа профессиональной переподготовки</a:t>
            </a:r>
          </a:p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550 академических часов</a:t>
            </a:r>
          </a:p>
          <a:p>
            <a:pPr marL="258061" indent="-258061">
              <a:buClr>
                <a:srgbClr val="3366CC"/>
              </a:buClr>
              <a:buFont typeface="Wingdings" panose="05000000000000000000" pitchFamily="2" charset="2"/>
              <a:buChar char="v"/>
            </a:pPr>
            <a:r>
              <a:rPr lang="ru-RU" sz="1445" dirty="0">
                <a:latin typeface="Franklin Gothic Medium" panose="020B0603020102020204" pitchFamily="34" charset="0"/>
              </a:rPr>
              <a:t>Очно-заочная форма обучения (без отрыва от работы)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76128" y="3549650"/>
            <a:ext cx="7486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marR="1305560" algn="just">
              <a:spcBef>
                <a:spcPts val="135"/>
              </a:spcBef>
            </a:pPr>
            <a:r>
              <a:rPr lang="ru-RU" dirty="0">
                <a:solidFill>
                  <a:srgbClr val="245C9A"/>
                </a:solidFill>
                <a:latin typeface="Franklin Gothic Medium" panose="020B0603020102020204" pitchFamily="34" charset="0"/>
              </a:rPr>
              <a:t>Стратегический менеджмент» (менеджмент, тип В)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169286" y="4724678"/>
            <a:ext cx="66701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245C9A"/>
                </a:solidFill>
                <a:latin typeface="Franklin Gothic Medium" panose="020B0603020102020204" pitchFamily="34" charset="0"/>
                <a:ea typeface="Times New Roman" panose="02020603050405020304" pitchFamily="18" charset="0"/>
              </a:rPr>
              <a:t>Цель программы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Подготовка управленцев, обладающих: </a:t>
            </a:r>
          </a:p>
          <a:p>
            <a:pPr marL="171450" indent="-171450" algn="just">
              <a:spcAft>
                <a:spcPts val="0"/>
              </a:spcAft>
              <a:buClr>
                <a:srgbClr val="245C9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умениями принимать рациональные и эффективные решения в разнообразных управленческих ситуациях </a:t>
            </a:r>
          </a:p>
          <a:p>
            <a:pPr marL="171450" indent="-171450" algn="just">
              <a:spcAft>
                <a:spcPts val="0"/>
              </a:spcAft>
              <a:buClr>
                <a:srgbClr val="245C9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навыками использования инновационных подходов при решении бизнес-задач</a:t>
            </a:r>
          </a:p>
          <a:p>
            <a:pPr marL="171450" indent="-171450" algn="just">
              <a:spcAft>
                <a:spcPts val="0"/>
              </a:spcAft>
              <a:buClr>
                <a:srgbClr val="245C9A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Franklin Gothic Medium" panose="020B0603020102020204" pitchFamily="34" charset="0"/>
                <a:ea typeface="Times New Roman" panose="02020603050405020304" pitchFamily="18" charset="0"/>
              </a:rPr>
              <a:t>владения средствами эффективного управления человеческими ресурсами в условиях острой конкуренции</a:t>
            </a:r>
            <a:endParaRPr lang="ru-RU" sz="1200" dirty="0">
              <a:effectLst/>
              <a:latin typeface="Franklin Gothic Medium" panose="020B0603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Президентская програм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27" y="2633685"/>
            <a:ext cx="6953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7121" y="2460625"/>
            <a:ext cx="3981450" cy="2178050"/>
          </a:xfrm>
          <a:prstGeom prst="rect">
            <a:avLst/>
          </a:prstGeom>
          <a:solidFill>
            <a:srgbClr val="245C9A"/>
          </a:solidFill>
          <a:ln>
            <a:solidFill>
              <a:srgbClr val="245C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9773" y="2934941"/>
            <a:ext cx="3334566" cy="30675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algn="ctr">
              <a:lnSpc>
                <a:spcPct val="102899"/>
              </a:lnSpc>
              <a:spcBef>
                <a:spcPts val="20"/>
              </a:spcBef>
            </a:pPr>
            <a:r>
              <a:rPr lang="ru-RU" sz="2050" dirty="0">
                <a:solidFill>
                  <a:srgbClr val="FFFFFF"/>
                </a:solidFill>
                <a:latin typeface="Franklin Gothic Book" panose="020B0503020102020204" pitchFamily="34" charset="0"/>
              </a:rPr>
              <a:t>Основные заказчики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3" y="3527469"/>
            <a:ext cx="899206" cy="8992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97" y="3527469"/>
            <a:ext cx="936880" cy="8992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3522967"/>
            <a:ext cx="908211" cy="908211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496129" y="4789250"/>
            <a:ext cx="899206" cy="881183"/>
            <a:chOff x="2916462" y="4554130"/>
            <a:chExt cx="899206" cy="88118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916462" y="4554130"/>
              <a:ext cx="899206" cy="8811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4" name="Picture 10" descr="АО &quot;51 ЦКТИС&quot; - АО 51 ЦКТИС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644" y="4589604"/>
              <a:ext cx="801562" cy="80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Группа 1024"/>
          <p:cNvGrpSpPr/>
          <p:nvPr/>
        </p:nvGrpSpPr>
        <p:grpSpPr>
          <a:xfrm>
            <a:off x="1617428" y="4776433"/>
            <a:ext cx="906817" cy="906817"/>
            <a:chOff x="2578903" y="4494831"/>
            <a:chExt cx="1387203" cy="1387203"/>
          </a:xfrm>
        </p:grpSpPr>
        <p:sp>
          <p:nvSpPr>
            <p:cNvPr id="1024" name="Прямоугольник 1023"/>
            <p:cNvSpPr/>
            <p:nvPr/>
          </p:nvSpPr>
          <p:spPr>
            <a:xfrm>
              <a:off x="2578903" y="4494831"/>
              <a:ext cx="1387203" cy="138720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6" name="Picture 12" descr="АО «СПО «Арктика» 2024 | ВКонтакте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3" t="-11172" r="10416" b="-8144"/>
            <a:stretch/>
          </p:blipFill>
          <p:spPr bwMode="auto">
            <a:xfrm>
              <a:off x="2633800" y="4549728"/>
              <a:ext cx="1277408" cy="127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7" name="Группа 1026"/>
          <p:cNvGrpSpPr/>
          <p:nvPr/>
        </p:nvGrpSpPr>
        <p:grpSpPr>
          <a:xfrm>
            <a:off x="2762250" y="4776433"/>
            <a:ext cx="936010" cy="906817"/>
            <a:chOff x="2762250" y="4525747"/>
            <a:chExt cx="936010" cy="906817"/>
          </a:xfrm>
        </p:grpSpPr>
        <p:sp>
          <p:nvSpPr>
            <p:cNvPr id="1026" name="Прямоугольник 1025"/>
            <p:cNvSpPr/>
            <p:nvPr/>
          </p:nvSpPr>
          <p:spPr>
            <a:xfrm>
              <a:off x="2762250" y="4525747"/>
              <a:ext cx="936010" cy="906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8" name="Picture 14" descr="АО &quot;БАЛТИЙСКИЙ ЗАВОД&quot;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8970" y="4567870"/>
              <a:ext cx="822571" cy="822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object 3"/>
          <p:cNvSpPr/>
          <p:nvPr/>
        </p:nvSpPr>
        <p:spPr>
          <a:xfrm>
            <a:off x="628650" y="3249534"/>
            <a:ext cx="2931341" cy="45719"/>
          </a:xfrm>
          <a:custGeom>
            <a:avLst/>
            <a:gdLst/>
            <a:ahLst/>
            <a:cxnLst/>
            <a:rect l="l" t="t" r="r" b="b"/>
            <a:pathLst>
              <a:path w="5930265" h="1786889">
                <a:moveTo>
                  <a:pt x="0" y="1786816"/>
                </a:moveTo>
                <a:lnTo>
                  <a:pt x="5930057" y="1786816"/>
                </a:lnTo>
                <a:lnTo>
                  <a:pt x="5930057" y="0"/>
                </a:lnTo>
                <a:lnTo>
                  <a:pt x="0" y="0"/>
                </a:lnTo>
                <a:lnTo>
                  <a:pt x="0" y="178681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sz="162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DEFB34DD-4172-4096-A9B6-8895C85E0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431697"/>
            <a:ext cx="9797981" cy="361317"/>
          </a:xfrm>
        </p:spPr>
        <p:txBody>
          <a:bodyPr/>
          <a:lstStyle/>
          <a:p>
            <a:r>
              <a:rPr lang="ru-RU" altLang="ru-RU" sz="2348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</a:t>
            </a:r>
          </a:p>
        </p:txBody>
      </p:sp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1CC214D9-E464-42D4-9892-FE4279F260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9" y="1310561"/>
            <a:ext cx="3481050" cy="205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2">
            <a:extLst>
              <a:ext uri="{FF2B5EF4-FFF2-40B4-BE49-F238E27FC236}">
                <a16:creationId xmlns:a16="http://schemas.microsoft.com/office/drawing/2014/main" id="{9E795D73-7621-47DB-9A8A-037A3257F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93" y="1518449"/>
            <a:ext cx="6997943" cy="46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3">
            <a:extLst>
              <a:ext uri="{FF2B5EF4-FFF2-40B4-BE49-F238E27FC236}">
                <a16:creationId xmlns:a16="http://schemas.microsoft.com/office/drawing/2014/main" id="{8E9D1A1E-7342-4A7E-A80F-600885FD7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9" y="3561487"/>
            <a:ext cx="2625124" cy="26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10900" cy="63373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-488950"/>
            <a:ext cx="6784481" cy="4796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6250" y="2508924"/>
            <a:ext cx="9989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Благодарю за внимание!</a:t>
            </a:r>
            <a:endParaRPr lang="ru-RU" sz="72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070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</TotalTime>
  <Words>274</Words>
  <Application>Microsoft Office PowerPoint</Application>
  <PresentationFormat>Произвольный</PresentationFormat>
  <Paragraphs>74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Franklin Gothic Medium Cond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Основные заказчики</vt:lpstr>
      <vt:lpstr>Презентация PowerPoint</vt:lpstr>
      <vt:lpstr>Основные заказчики</vt:lpstr>
      <vt:lpstr>Образовательный процесс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Admin</dc:creator>
  <cp:lastModifiedBy>Valentin Galenko</cp:lastModifiedBy>
  <cp:revision>43</cp:revision>
  <cp:lastPrinted>2021-12-09T08:45:59Z</cp:lastPrinted>
  <dcterms:created xsi:type="dcterms:W3CDTF">2021-12-09T07:42:20Z</dcterms:created>
  <dcterms:modified xsi:type="dcterms:W3CDTF">2024-02-20T10:01:45Z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2021-12-09T00:00:00Z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2021-12-09T00:00:00Z</vt:filetime>
  </property>
</Properties>
</file>