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390" r:id="rId2"/>
    <p:sldId id="384" r:id="rId3"/>
    <p:sldId id="414" r:id="rId4"/>
    <p:sldId id="415" r:id="rId5"/>
    <p:sldId id="391" r:id="rId6"/>
    <p:sldId id="424" r:id="rId7"/>
    <p:sldId id="425" r:id="rId8"/>
    <p:sldId id="427" r:id="rId9"/>
    <p:sldId id="407" r:id="rId10"/>
    <p:sldId id="386" r:id="rId11"/>
  </p:sldIdLst>
  <p:sldSz cx="12192000" cy="6858000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на Анатольевна Швец" initials="ААШ" lastIdx="1" clrIdx="0">
    <p:extLst>
      <p:ext uri="{19B8F6BF-5375-455C-9EA6-DF929625EA0E}">
        <p15:presenceInfo xmlns:p15="http://schemas.microsoft.com/office/powerpoint/2012/main" userId="S-1-5-21-3166283468-2947943804-1749148887-8695" providerId="AD"/>
      </p:ext>
    </p:extLst>
  </p:cmAuthor>
  <p:cmAuthor id="2" name="hp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8E"/>
    <a:srgbClr val="7A4684"/>
    <a:srgbClr val="3366FF"/>
    <a:srgbClr val="149DA4"/>
    <a:srgbClr val="16ABB2"/>
    <a:srgbClr val="0033CC"/>
    <a:srgbClr val="0066CC"/>
    <a:srgbClr val="0099CC"/>
    <a:srgbClr val="128C91"/>
    <a:srgbClr val="139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186" autoAdjust="0"/>
  </p:normalViewPr>
  <p:slideViewPr>
    <p:cSldViewPr showGuides="1">
      <p:cViewPr varScale="1">
        <p:scale>
          <a:sx n="103" d="100"/>
          <a:sy n="103" d="100"/>
        </p:scale>
        <p:origin x="79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F2C30-75B6-499A-8F53-CCB469135766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60C4D5-6871-41F4-8AB4-74DF2030F959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ГД</a:t>
          </a:r>
        </a:p>
      </dgm:t>
    </dgm:pt>
    <dgm:pt modelId="{EB4A67BD-23D7-4B49-9674-F4A8A36438D7}" type="parTrans" cxnId="{44621A03-2C0B-4879-93E0-ABD5DDCFC231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AF38105D-7379-47FA-B885-A78680EDDAF5}" type="sibTrans" cxnId="{44621A03-2C0B-4879-93E0-ABD5DDCFC231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1E57327F-936E-424D-9DF2-5A84546F1A57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  <a:endParaRPr lang="ru-RU" sz="1600" baseline="-25000" dirty="0">
            <a:latin typeface="Century Gothic" pitchFamily="34" charset="0"/>
          </a:endParaRPr>
        </a:p>
      </dgm:t>
    </dgm:pt>
    <dgm:pt modelId="{2C850816-DC25-4160-A208-E70335C05FD7}" type="parTrans" cxnId="{A66CC282-CA27-439E-9D64-9402990FB2EC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C5FF34E7-8F34-421D-B956-812FD0CF1520}" type="sibTrans" cxnId="{A66CC282-CA27-439E-9D64-9402990FB2EC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ACAAC466-C740-4A50-856A-F74EA561EF5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97F48CA5-47BC-4C23-A38C-2F86559BA20E}" type="parTrans" cxnId="{48F5440D-1942-4117-B5C8-ECAE44EDDAC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FD0E244D-659C-4D9A-8A01-194C46E75D68}" type="sibTrans" cxnId="{48F5440D-1942-4117-B5C8-ECAE44EDDAC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4B237843-9D0F-4C94-9B9B-A2EC0C0AB1B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9DA34776-2D96-4DFC-B6D7-456409F38AEE}" type="parTrans" cxnId="{25E01CF6-C36D-481A-B11E-3718EB10BB5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99A4C945-943F-4F9C-B61C-74DC59D2F914}" type="sibTrans" cxnId="{25E01CF6-C36D-481A-B11E-3718EB10BB5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1448CB2E-CAC7-4DBF-81F6-09A89E6D9D2F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D97DF3ED-8234-4854-B9D8-4AAAB97D10F0}" type="parTrans" cxnId="{EDF0F94D-E133-4DEC-A00E-4E3EF6BE5E38}">
      <dgm:prSet/>
      <dgm:spPr/>
      <dgm:t>
        <a:bodyPr/>
        <a:lstStyle/>
        <a:p>
          <a:endParaRPr lang="ru-RU" sz="1600"/>
        </a:p>
      </dgm:t>
    </dgm:pt>
    <dgm:pt modelId="{92E518CA-3302-4EEC-9863-AF225B824DEC}" type="sibTrans" cxnId="{EDF0F94D-E133-4DEC-A00E-4E3EF6BE5E38}">
      <dgm:prSet/>
      <dgm:spPr/>
      <dgm:t>
        <a:bodyPr/>
        <a:lstStyle/>
        <a:p>
          <a:endParaRPr lang="ru-RU" sz="1600"/>
        </a:p>
      </dgm:t>
    </dgm:pt>
    <dgm:pt modelId="{A1000BD5-F71C-44E1-B4EB-28D3CAEBD99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  <a:endParaRPr lang="ru-RU" sz="1600" baseline="0" dirty="0">
            <a:latin typeface="Century Gothic" pitchFamily="34" charset="0"/>
          </a:endParaRPr>
        </a:p>
      </dgm:t>
    </dgm:pt>
    <dgm:pt modelId="{F7261D24-BB45-4CE9-B99D-F926DB2C8B47}" type="sibTrans" cxnId="{E8A1DF7A-C8AC-4AF5-998F-9DBA492EC348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400484A1-519C-4F5E-9753-A1277E735103}" type="parTrans" cxnId="{E8A1DF7A-C8AC-4AF5-998F-9DBA492EC348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E64B22D4-5726-4CBC-BEF7-27F28D44105F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2D913D3C-9BA4-46DC-ADAE-9E3E267C98B5}" type="sibTrans" cxnId="{9A4FD4C2-BDF7-4066-BB21-FF7645487AA6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8EA7B040-4E66-4380-9BF5-96724A7F1205}" type="parTrans" cxnId="{9A4FD4C2-BDF7-4066-BB21-FF7645487AA6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3BB685C3-D452-40EC-B8A9-FF35835BDE47}" type="pres">
      <dgm:prSet presAssocID="{0DDF2C30-75B6-499A-8F53-CCB4691357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DA408C-42A8-43B7-A567-E05ED5C4309A}" type="pres">
      <dgm:prSet presAssocID="{3160C4D5-6871-41F4-8AB4-74DF2030F959}" presName="hierRoot1" presStyleCnt="0"/>
      <dgm:spPr/>
    </dgm:pt>
    <dgm:pt modelId="{061E848A-BC27-48F4-A159-30CAED40F13F}" type="pres">
      <dgm:prSet presAssocID="{3160C4D5-6871-41F4-8AB4-74DF2030F959}" presName="composite" presStyleCnt="0"/>
      <dgm:spPr/>
    </dgm:pt>
    <dgm:pt modelId="{A4E540EB-5B82-45C8-9C8B-B6C6DCEC4858}" type="pres">
      <dgm:prSet presAssocID="{3160C4D5-6871-41F4-8AB4-74DF2030F959}" presName="background" presStyleLbl="node0" presStyleIdx="0" presStyleCnt="1"/>
      <dgm:spPr/>
    </dgm:pt>
    <dgm:pt modelId="{13F200C9-7F99-4B84-8F25-036ADD8B65B3}" type="pres">
      <dgm:prSet presAssocID="{3160C4D5-6871-41F4-8AB4-74DF2030F959}" presName="text" presStyleLbl="fgAcc0" presStyleIdx="0" presStyleCnt="1" custScaleX="234602" custLinFactNeighborX="-3482" custLinFactNeighborY="-78653">
        <dgm:presLayoutVars>
          <dgm:chPref val="3"/>
        </dgm:presLayoutVars>
      </dgm:prSet>
      <dgm:spPr/>
    </dgm:pt>
    <dgm:pt modelId="{5CAA03ED-1BD5-4964-AF47-11588B5733AC}" type="pres">
      <dgm:prSet presAssocID="{3160C4D5-6871-41F4-8AB4-74DF2030F959}" presName="hierChild2" presStyleCnt="0"/>
      <dgm:spPr/>
    </dgm:pt>
    <dgm:pt modelId="{5F941259-3F97-4301-BB5C-EA731DFA61BC}" type="pres">
      <dgm:prSet presAssocID="{400484A1-519C-4F5E-9753-A1277E735103}" presName="Name10" presStyleLbl="parChTrans1D2" presStyleIdx="0" presStyleCnt="2"/>
      <dgm:spPr/>
    </dgm:pt>
    <dgm:pt modelId="{D7604064-F0B3-42E5-B84C-CFB8646AB50A}" type="pres">
      <dgm:prSet presAssocID="{A1000BD5-F71C-44E1-B4EB-28D3CAEBD99C}" presName="hierRoot2" presStyleCnt="0"/>
      <dgm:spPr/>
    </dgm:pt>
    <dgm:pt modelId="{ED5D9547-99B1-4394-A31E-9D85510909D2}" type="pres">
      <dgm:prSet presAssocID="{A1000BD5-F71C-44E1-B4EB-28D3CAEBD99C}" presName="composite2" presStyleCnt="0"/>
      <dgm:spPr/>
    </dgm:pt>
    <dgm:pt modelId="{201FF255-85F6-444C-86D8-F7D6C95CE87A}" type="pres">
      <dgm:prSet presAssocID="{A1000BD5-F71C-44E1-B4EB-28D3CAEBD99C}" presName="background2" presStyleLbl="node2" presStyleIdx="0" presStyleCnt="2"/>
      <dgm:spPr/>
    </dgm:pt>
    <dgm:pt modelId="{BD1EEA1E-0B6F-4BFC-A131-D2A3ED9D8CED}" type="pres">
      <dgm:prSet presAssocID="{A1000BD5-F71C-44E1-B4EB-28D3CAEBD99C}" presName="text2" presStyleLbl="fgAcc2" presStyleIdx="0" presStyleCnt="2" custLinFactNeighborX="-5657" custLinFactNeighborY="-201">
        <dgm:presLayoutVars>
          <dgm:chPref val="3"/>
        </dgm:presLayoutVars>
      </dgm:prSet>
      <dgm:spPr/>
    </dgm:pt>
    <dgm:pt modelId="{568EA7D1-2194-4108-A0A7-77AE4132CF64}" type="pres">
      <dgm:prSet presAssocID="{A1000BD5-F71C-44E1-B4EB-28D3CAEBD99C}" presName="hierChild3" presStyleCnt="0"/>
      <dgm:spPr/>
    </dgm:pt>
    <dgm:pt modelId="{CFF11DB7-96F4-49AF-B89C-E031EE9EE333}" type="pres">
      <dgm:prSet presAssocID="{2C850816-DC25-4160-A208-E70335C05FD7}" presName="Name17" presStyleLbl="parChTrans1D3" presStyleIdx="0" presStyleCnt="4"/>
      <dgm:spPr/>
    </dgm:pt>
    <dgm:pt modelId="{AE7812C4-ECC7-4A62-AB63-85CF213739AC}" type="pres">
      <dgm:prSet presAssocID="{1E57327F-936E-424D-9DF2-5A84546F1A57}" presName="hierRoot3" presStyleCnt="0"/>
      <dgm:spPr/>
    </dgm:pt>
    <dgm:pt modelId="{84CB1DB2-0A53-4AC9-8917-FF9B9A841BF4}" type="pres">
      <dgm:prSet presAssocID="{1E57327F-936E-424D-9DF2-5A84546F1A57}" presName="composite3" presStyleCnt="0"/>
      <dgm:spPr/>
    </dgm:pt>
    <dgm:pt modelId="{D8BFF959-3D59-42B9-ACD0-E7A2792F7AAF}" type="pres">
      <dgm:prSet presAssocID="{1E57327F-936E-424D-9DF2-5A84546F1A57}" presName="background3" presStyleLbl="node3" presStyleIdx="0" presStyleCnt="4"/>
      <dgm:spPr/>
    </dgm:pt>
    <dgm:pt modelId="{753614D9-2BBD-456B-A62F-5805BDF75905}" type="pres">
      <dgm:prSet presAssocID="{1E57327F-936E-424D-9DF2-5A84546F1A57}" presName="text3" presStyleLbl="fgAcc3" presStyleIdx="0" presStyleCnt="4" custLinFactNeighborY="64275">
        <dgm:presLayoutVars>
          <dgm:chPref val="3"/>
        </dgm:presLayoutVars>
      </dgm:prSet>
      <dgm:spPr/>
    </dgm:pt>
    <dgm:pt modelId="{23CBEEA8-1DEB-48F3-90FE-BAD604E1C02D}" type="pres">
      <dgm:prSet presAssocID="{1E57327F-936E-424D-9DF2-5A84546F1A57}" presName="hierChild4" presStyleCnt="0"/>
      <dgm:spPr/>
    </dgm:pt>
    <dgm:pt modelId="{877B1B25-719E-4313-AC68-9201615EF6E1}" type="pres">
      <dgm:prSet presAssocID="{97F48CA5-47BC-4C23-A38C-2F86559BA20E}" presName="Name17" presStyleLbl="parChTrans1D3" presStyleIdx="1" presStyleCnt="4"/>
      <dgm:spPr/>
    </dgm:pt>
    <dgm:pt modelId="{260576D0-FE79-43BB-B426-D5F8758BACCC}" type="pres">
      <dgm:prSet presAssocID="{ACAAC466-C740-4A50-856A-F74EA561EF5C}" presName="hierRoot3" presStyleCnt="0"/>
      <dgm:spPr/>
    </dgm:pt>
    <dgm:pt modelId="{1B202B65-8FBF-4ADC-9664-C0F64059B2BD}" type="pres">
      <dgm:prSet presAssocID="{ACAAC466-C740-4A50-856A-F74EA561EF5C}" presName="composite3" presStyleCnt="0"/>
      <dgm:spPr/>
    </dgm:pt>
    <dgm:pt modelId="{2D175AA7-C4ED-43E9-AC78-70D5595B69BB}" type="pres">
      <dgm:prSet presAssocID="{ACAAC466-C740-4A50-856A-F74EA561EF5C}" presName="background3" presStyleLbl="node3" presStyleIdx="1" presStyleCnt="4"/>
      <dgm:spPr/>
    </dgm:pt>
    <dgm:pt modelId="{9ACED58A-D224-4C6A-8AFA-2DD10A794100}" type="pres">
      <dgm:prSet presAssocID="{ACAAC466-C740-4A50-856A-F74EA561EF5C}" presName="text3" presStyleLbl="fgAcc3" presStyleIdx="1" presStyleCnt="4" custLinFactNeighborY="64275">
        <dgm:presLayoutVars>
          <dgm:chPref val="3"/>
        </dgm:presLayoutVars>
      </dgm:prSet>
      <dgm:spPr/>
    </dgm:pt>
    <dgm:pt modelId="{D9B952E9-4F99-48BD-9388-8690B81BA5CC}" type="pres">
      <dgm:prSet presAssocID="{ACAAC466-C740-4A50-856A-F74EA561EF5C}" presName="hierChild4" presStyleCnt="0"/>
      <dgm:spPr/>
    </dgm:pt>
    <dgm:pt modelId="{8678B85C-49A3-475B-8B73-0F0DCE2A06C8}" type="pres">
      <dgm:prSet presAssocID="{9DA34776-2D96-4DFC-B6D7-456409F38AEE}" presName="Name10" presStyleLbl="parChTrans1D2" presStyleIdx="1" presStyleCnt="2"/>
      <dgm:spPr/>
    </dgm:pt>
    <dgm:pt modelId="{20EC03E1-1022-48E2-8A50-A55E77E1928F}" type="pres">
      <dgm:prSet presAssocID="{4B237843-9D0F-4C94-9B9B-A2EC0C0AB1BC}" presName="hierRoot2" presStyleCnt="0"/>
      <dgm:spPr/>
    </dgm:pt>
    <dgm:pt modelId="{F7CA1E6B-A67E-4FE8-B43F-53FE425742A0}" type="pres">
      <dgm:prSet presAssocID="{4B237843-9D0F-4C94-9B9B-A2EC0C0AB1BC}" presName="composite2" presStyleCnt="0"/>
      <dgm:spPr/>
    </dgm:pt>
    <dgm:pt modelId="{10BD367A-A5D4-4C6C-950A-85FDC9A07CD6}" type="pres">
      <dgm:prSet presAssocID="{4B237843-9D0F-4C94-9B9B-A2EC0C0AB1BC}" presName="background2" presStyleLbl="node2" presStyleIdx="1" presStyleCnt="2"/>
      <dgm:spPr/>
    </dgm:pt>
    <dgm:pt modelId="{402D0E09-74BB-4838-BC99-07EB907AC932}" type="pres">
      <dgm:prSet presAssocID="{4B237843-9D0F-4C94-9B9B-A2EC0C0AB1BC}" presName="text2" presStyleLbl="fgAcc2" presStyleIdx="1" presStyleCnt="2" custLinFactNeighborX="6881" custLinFactNeighborY="205">
        <dgm:presLayoutVars>
          <dgm:chPref val="3"/>
        </dgm:presLayoutVars>
      </dgm:prSet>
      <dgm:spPr/>
    </dgm:pt>
    <dgm:pt modelId="{5B88E1F0-32F0-4524-AC7A-116C77306EDE}" type="pres">
      <dgm:prSet presAssocID="{4B237843-9D0F-4C94-9B9B-A2EC0C0AB1BC}" presName="hierChild3" presStyleCnt="0"/>
      <dgm:spPr/>
    </dgm:pt>
    <dgm:pt modelId="{FD58ADDC-EF39-44BF-8927-4B7E46AF5F18}" type="pres">
      <dgm:prSet presAssocID="{8EA7B040-4E66-4380-9BF5-96724A7F1205}" presName="Name17" presStyleLbl="parChTrans1D3" presStyleIdx="2" presStyleCnt="4"/>
      <dgm:spPr/>
    </dgm:pt>
    <dgm:pt modelId="{6314A884-74CD-4D30-A229-EB93B1ED9BDE}" type="pres">
      <dgm:prSet presAssocID="{E64B22D4-5726-4CBC-BEF7-27F28D44105F}" presName="hierRoot3" presStyleCnt="0"/>
      <dgm:spPr/>
    </dgm:pt>
    <dgm:pt modelId="{DD88ECA8-3EF8-4C0F-BA03-990AFEC9A257}" type="pres">
      <dgm:prSet presAssocID="{E64B22D4-5726-4CBC-BEF7-27F28D44105F}" presName="composite3" presStyleCnt="0"/>
      <dgm:spPr/>
    </dgm:pt>
    <dgm:pt modelId="{98620BC3-AC6A-4120-9E2B-A15D25BDB1A9}" type="pres">
      <dgm:prSet presAssocID="{E64B22D4-5726-4CBC-BEF7-27F28D44105F}" presName="background3" presStyleLbl="node3" presStyleIdx="2" presStyleCnt="4"/>
      <dgm:spPr/>
    </dgm:pt>
    <dgm:pt modelId="{4FF72B8D-D3C9-4A8E-9B82-339028FD9BB5}" type="pres">
      <dgm:prSet presAssocID="{E64B22D4-5726-4CBC-BEF7-27F28D44105F}" presName="text3" presStyleLbl="fgAcc3" presStyleIdx="2" presStyleCnt="4" custLinFactNeighborY="64275">
        <dgm:presLayoutVars>
          <dgm:chPref val="3"/>
        </dgm:presLayoutVars>
      </dgm:prSet>
      <dgm:spPr/>
    </dgm:pt>
    <dgm:pt modelId="{DAB9AECC-113D-4ECD-BA71-5A749C8A6F0E}" type="pres">
      <dgm:prSet presAssocID="{E64B22D4-5726-4CBC-BEF7-27F28D44105F}" presName="hierChild4" presStyleCnt="0"/>
      <dgm:spPr/>
    </dgm:pt>
    <dgm:pt modelId="{ED7211EB-68C7-4D02-A903-4D47FF61A85F}" type="pres">
      <dgm:prSet presAssocID="{D97DF3ED-8234-4854-B9D8-4AAAB97D10F0}" presName="Name17" presStyleLbl="parChTrans1D3" presStyleIdx="3" presStyleCnt="4"/>
      <dgm:spPr/>
    </dgm:pt>
    <dgm:pt modelId="{2AEB09FC-A040-4C0D-A4D0-7FA7BD34E0C0}" type="pres">
      <dgm:prSet presAssocID="{1448CB2E-CAC7-4DBF-81F6-09A89E6D9D2F}" presName="hierRoot3" presStyleCnt="0"/>
      <dgm:spPr/>
    </dgm:pt>
    <dgm:pt modelId="{6539BCAB-B7C7-4931-8719-A259F6667520}" type="pres">
      <dgm:prSet presAssocID="{1448CB2E-CAC7-4DBF-81F6-09A89E6D9D2F}" presName="composite3" presStyleCnt="0"/>
      <dgm:spPr/>
    </dgm:pt>
    <dgm:pt modelId="{EBAD6A82-7338-43DD-A3C4-269E18DC3BF8}" type="pres">
      <dgm:prSet presAssocID="{1448CB2E-CAC7-4DBF-81F6-09A89E6D9D2F}" presName="background3" presStyleLbl="node3" presStyleIdx="3" presStyleCnt="4"/>
      <dgm:spPr/>
    </dgm:pt>
    <dgm:pt modelId="{7674E965-0583-4D0A-B70D-56A425540A57}" type="pres">
      <dgm:prSet presAssocID="{1448CB2E-CAC7-4DBF-81F6-09A89E6D9D2F}" presName="text3" presStyleLbl="fgAcc3" presStyleIdx="3" presStyleCnt="4" custLinFactNeighborX="5122" custLinFactNeighborY="64275">
        <dgm:presLayoutVars>
          <dgm:chPref val="3"/>
        </dgm:presLayoutVars>
      </dgm:prSet>
      <dgm:spPr/>
    </dgm:pt>
    <dgm:pt modelId="{796EF68D-0D18-49B5-A316-CABEB4A7B1FB}" type="pres">
      <dgm:prSet presAssocID="{1448CB2E-CAC7-4DBF-81F6-09A89E6D9D2F}" presName="hierChild4" presStyleCnt="0"/>
      <dgm:spPr/>
    </dgm:pt>
  </dgm:ptLst>
  <dgm:cxnLst>
    <dgm:cxn modelId="{44621A03-2C0B-4879-93E0-ABD5DDCFC231}" srcId="{0DDF2C30-75B6-499A-8F53-CCB469135766}" destId="{3160C4D5-6871-41F4-8AB4-74DF2030F959}" srcOrd="0" destOrd="0" parTransId="{EB4A67BD-23D7-4B49-9674-F4A8A36438D7}" sibTransId="{AF38105D-7379-47FA-B885-A78680EDDAF5}"/>
    <dgm:cxn modelId="{8643BF0A-229D-4202-9DA5-7EA7BD6A0265}" type="presOf" srcId="{9DA34776-2D96-4DFC-B6D7-456409F38AEE}" destId="{8678B85C-49A3-475B-8B73-0F0DCE2A06C8}" srcOrd="0" destOrd="0" presId="urn:microsoft.com/office/officeart/2005/8/layout/hierarchy1"/>
    <dgm:cxn modelId="{48F5440D-1942-4117-B5C8-ECAE44EDDACB}" srcId="{A1000BD5-F71C-44E1-B4EB-28D3CAEBD99C}" destId="{ACAAC466-C740-4A50-856A-F74EA561EF5C}" srcOrd="1" destOrd="0" parTransId="{97F48CA5-47BC-4C23-A38C-2F86559BA20E}" sibTransId="{FD0E244D-659C-4D9A-8A01-194C46E75D68}"/>
    <dgm:cxn modelId="{D215E927-29C7-48BC-AE5A-73E4E4B4B477}" type="presOf" srcId="{4B237843-9D0F-4C94-9B9B-A2EC0C0AB1BC}" destId="{402D0E09-74BB-4838-BC99-07EB907AC932}" srcOrd="0" destOrd="0" presId="urn:microsoft.com/office/officeart/2005/8/layout/hierarchy1"/>
    <dgm:cxn modelId="{2B74322C-7B27-4574-9FF0-9C7FB1EAB86E}" type="presOf" srcId="{3160C4D5-6871-41F4-8AB4-74DF2030F959}" destId="{13F200C9-7F99-4B84-8F25-036ADD8B65B3}" srcOrd="0" destOrd="0" presId="urn:microsoft.com/office/officeart/2005/8/layout/hierarchy1"/>
    <dgm:cxn modelId="{7211983C-E387-4FBA-8BE3-87D7A789B1F1}" type="presOf" srcId="{1E57327F-936E-424D-9DF2-5A84546F1A57}" destId="{753614D9-2BBD-456B-A62F-5805BDF75905}" srcOrd="0" destOrd="0" presId="urn:microsoft.com/office/officeart/2005/8/layout/hierarchy1"/>
    <dgm:cxn modelId="{01174C5D-F003-4F42-8569-E24DDCD27309}" type="presOf" srcId="{400484A1-519C-4F5E-9753-A1277E735103}" destId="{5F941259-3F97-4301-BB5C-EA731DFA61BC}" srcOrd="0" destOrd="0" presId="urn:microsoft.com/office/officeart/2005/8/layout/hierarchy1"/>
    <dgm:cxn modelId="{63B4224A-C29A-4FFD-A593-D78C97ABC206}" type="presOf" srcId="{E64B22D4-5726-4CBC-BEF7-27F28D44105F}" destId="{4FF72B8D-D3C9-4A8E-9B82-339028FD9BB5}" srcOrd="0" destOrd="0" presId="urn:microsoft.com/office/officeart/2005/8/layout/hierarchy1"/>
    <dgm:cxn modelId="{8A7D6A4D-ADEB-4069-BF6A-EB1BB7A6FC03}" type="presOf" srcId="{A1000BD5-F71C-44E1-B4EB-28D3CAEBD99C}" destId="{BD1EEA1E-0B6F-4BFC-A131-D2A3ED9D8CED}" srcOrd="0" destOrd="0" presId="urn:microsoft.com/office/officeart/2005/8/layout/hierarchy1"/>
    <dgm:cxn modelId="{EDF0F94D-E133-4DEC-A00E-4E3EF6BE5E38}" srcId="{4B237843-9D0F-4C94-9B9B-A2EC0C0AB1BC}" destId="{1448CB2E-CAC7-4DBF-81F6-09A89E6D9D2F}" srcOrd="1" destOrd="0" parTransId="{D97DF3ED-8234-4854-B9D8-4AAAB97D10F0}" sibTransId="{92E518CA-3302-4EEC-9863-AF225B824DEC}"/>
    <dgm:cxn modelId="{5919176E-1CA9-4067-A59F-4CC304D155A4}" type="presOf" srcId="{1448CB2E-CAC7-4DBF-81F6-09A89E6D9D2F}" destId="{7674E965-0583-4D0A-B70D-56A425540A57}" srcOrd="0" destOrd="0" presId="urn:microsoft.com/office/officeart/2005/8/layout/hierarchy1"/>
    <dgm:cxn modelId="{9C42ED51-607F-4EEA-9C79-B2042D0954BF}" type="presOf" srcId="{0DDF2C30-75B6-499A-8F53-CCB469135766}" destId="{3BB685C3-D452-40EC-B8A9-FF35835BDE47}" srcOrd="0" destOrd="0" presId="urn:microsoft.com/office/officeart/2005/8/layout/hierarchy1"/>
    <dgm:cxn modelId="{E8A1DF7A-C8AC-4AF5-998F-9DBA492EC348}" srcId="{3160C4D5-6871-41F4-8AB4-74DF2030F959}" destId="{A1000BD5-F71C-44E1-B4EB-28D3CAEBD99C}" srcOrd="0" destOrd="0" parTransId="{400484A1-519C-4F5E-9753-A1277E735103}" sibTransId="{F7261D24-BB45-4CE9-B99D-F926DB2C8B47}"/>
    <dgm:cxn modelId="{A66CC282-CA27-439E-9D64-9402990FB2EC}" srcId="{A1000BD5-F71C-44E1-B4EB-28D3CAEBD99C}" destId="{1E57327F-936E-424D-9DF2-5A84546F1A57}" srcOrd="0" destOrd="0" parTransId="{2C850816-DC25-4160-A208-E70335C05FD7}" sibTransId="{C5FF34E7-8F34-421D-B956-812FD0CF1520}"/>
    <dgm:cxn modelId="{4DB69A97-E4F9-4701-9083-43EE45F464E5}" type="presOf" srcId="{8EA7B040-4E66-4380-9BF5-96724A7F1205}" destId="{FD58ADDC-EF39-44BF-8927-4B7E46AF5F18}" srcOrd="0" destOrd="0" presId="urn:microsoft.com/office/officeart/2005/8/layout/hierarchy1"/>
    <dgm:cxn modelId="{94BD8BA5-0760-4768-B374-19587D9979D8}" type="presOf" srcId="{97F48CA5-47BC-4C23-A38C-2F86559BA20E}" destId="{877B1B25-719E-4313-AC68-9201615EF6E1}" srcOrd="0" destOrd="0" presId="urn:microsoft.com/office/officeart/2005/8/layout/hierarchy1"/>
    <dgm:cxn modelId="{8438FCAD-E0EE-4B16-918E-A57E09721B4D}" type="presOf" srcId="{D97DF3ED-8234-4854-B9D8-4AAAB97D10F0}" destId="{ED7211EB-68C7-4D02-A903-4D47FF61A85F}" srcOrd="0" destOrd="0" presId="urn:microsoft.com/office/officeart/2005/8/layout/hierarchy1"/>
    <dgm:cxn modelId="{D70354B2-54C7-4AA2-B740-8E7C2234CCAC}" type="presOf" srcId="{ACAAC466-C740-4A50-856A-F74EA561EF5C}" destId="{9ACED58A-D224-4C6A-8AFA-2DD10A794100}" srcOrd="0" destOrd="0" presId="urn:microsoft.com/office/officeart/2005/8/layout/hierarchy1"/>
    <dgm:cxn modelId="{9A4FD4C2-BDF7-4066-BB21-FF7645487AA6}" srcId="{4B237843-9D0F-4C94-9B9B-A2EC0C0AB1BC}" destId="{E64B22D4-5726-4CBC-BEF7-27F28D44105F}" srcOrd="0" destOrd="0" parTransId="{8EA7B040-4E66-4380-9BF5-96724A7F1205}" sibTransId="{2D913D3C-9BA4-46DC-ADAE-9E3E267C98B5}"/>
    <dgm:cxn modelId="{41B95AEA-6D61-4ABE-B0C9-E4C5E5BF1AFB}" type="presOf" srcId="{2C850816-DC25-4160-A208-E70335C05FD7}" destId="{CFF11DB7-96F4-49AF-B89C-E031EE9EE333}" srcOrd="0" destOrd="0" presId="urn:microsoft.com/office/officeart/2005/8/layout/hierarchy1"/>
    <dgm:cxn modelId="{25E01CF6-C36D-481A-B11E-3718EB10BB5B}" srcId="{3160C4D5-6871-41F4-8AB4-74DF2030F959}" destId="{4B237843-9D0F-4C94-9B9B-A2EC0C0AB1BC}" srcOrd="1" destOrd="0" parTransId="{9DA34776-2D96-4DFC-B6D7-456409F38AEE}" sibTransId="{99A4C945-943F-4F9C-B61C-74DC59D2F914}"/>
    <dgm:cxn modelId="{83E575C8-A1D6-4C29-87D1-EBD67BA9CDF9}" type="presParOf" srcId="{3BB685C3-D452-40EC-B8A9-FF35835BDE47}" destId="{D7DA408C-42A8-43B7-A567-E05ED5C4309A}" srcOrd="0" destOrd="0" presId="urn:microsoft.com/office/officeart/2005/8/layout/hierarchy1"/>
    <dgm:cxn modelId="{60E1367F-84E6-40AE-9012-9CE68270C45F}" type="presParOf" srcId="{D7DA408C-42A8-43B7-A567-E05ED5C4309A}" destId="{061E848A-BC27-48F4-A159-30CAED40F13F}" srcOrd="0" destOrd="0" presId="urn:microsoft.com/office/officeart/2005/8/layout/hierarchy1"/>
    <dgm:cxn modelId="{33E62405-28B6-4A13-9B70-BD5C13B9F023}" type="presParOf" srcId="{061E848A-BC27-48F4-A159-30CAED40F13F}" destId="{A4E540EB-5B82-45C8-9C8B-B6C6DCEC4858}" srcOrd="0" destOrd="0" presId="urn:microsoft.com/office/officeart/2005/8/layout/hierarchy1"/>
    <dgm:cxn modelId="{D1727B95-0D2B-42B7-9000-111D17C7E0BF}" type="presParOf" srcId="{061E848A-BC27-48F4-A159-30CAED40F13F}" destId="{13F200C9-7F99-4B84-8F25-036ADD8B65B3}" srcOrd="1" destOrd="0" presId="urn:microsoft.com/office/officeart/2005/8/layout/hierarchy1"/>
    <dgm:cxn modelId="{5EBAEBC4-82C3-4A52-8C0D-172B833721CF}" type="presParOf" srcId="{D7DA408C-42A8-43B7-A567-E05ED5C4309A}" destId="{5CAA03ED-1BD5-4964-AF47-11588B5733AC}" srcOrd="1" destOrd="0" presId="urn:microsoft.com/office/officeart/2005/8/layout/hierarchy1"/>
    <dgm:cxn modelId="{954280DA-ECEF-4E25-9F1B-5A507CC7C9EB}" type="presParOf" srcId="{5CAA03ED-1BD5-4964-AF47-11588B5733AC}" destId="{5F941259-3F97-4301-BB5C-EA731DFA61BC}" srcOrd="0" destOrd="0" presId="urn:microsoft.com/office/officeart/2005/8/layout/hierarchy1"/>
    <dgm:cxn modelId="{CE2E469A-40E5-4586-9A5C-CCD7878A3273}" type="presParOf" srcId="{5CAA03ED-1BD5-4964-AF47-11588B5733AC}" destId="{D7604064-F0B3-42E5-B84C-CFB8646AB50A}" srcOrd="1" destOrd="0" presId="urn:microsoft.com/office/officeart/2005/8/layout/hierarchy1"/>
    <dgm:cxn modelId="{A3718582-E8BA-4E24-85FA-3E3B5D791447}" type="presParOf" srcId="{D7604064-F0B3-42E5-B84C-CFB8646AB50A}" destId="{ED5D9547-99B1-4394-A31E-9D85510909D2}" srcOrd="0" destOrd="0" presId="urn:microsoft.com/office/officeart/2005/8/layout/hierarchy1"/>
    <dgm:cxn modelId="{9F1634F8-A662-4A3D-BB86-E2C0330EBE9B}" type="presParOf" srcId="{ED5D9547-99B1-4394-A31E-9D85510909D2}" destId="{201FF255-85F6-444C-86D8-F7D6C95CE87A}" srcOrd="0" destOrd="0" presId="urn:microsoft.com/office/officeart/2005/8/layout/hierarchy1"/>
    <dgm:cxn modelId="{91D96344-C2AF-48F5-B1D0-DF381D4EBBDB}" type="presParOf" srcId="{ED5D9547-99B1-4394-A31E-9D85510909D2}" destId="{BD1EEA1E-0B6F-4BFC-A131-D2A3ED9D8CED}" srcOrd="1" destOrd="0" presId="urn:microsoft.com/office/officeart/2005/8/layout/hierarchy1"/>
    <dgm:cxn modelId="{E7BD0913-59FA-4FBB-97D8-5C71C282CB65}" type="presParOf" srcId="{D7604064-F0B3-42E5-B84C-CFB8646AB50A}" destId="{568EA7D1-2194-4108-A0A7-77AE4132CF64}" srcOrd="1" destOrd="0" presId="urn:microsoft.com/office/officeart/2005/8/layout/hierarchy1"/>
    <dgm:cxn modelId="{2994CFC3-8198-445F-A780-0825E1876652}" type="presParOf" srcId="{568EA7D1-2194-4108-A0A7-77AE4132CF64}" destId="{CFF11DB7-96F4-49AF-B89C-E031EE9EE333}" srcOrd="0" destOrd="0" presId="urn:microsoft.com/office/officeart/2005/8/layout/hierarchy1"/>
    <dgm:cxn modelId="{2736F2F1-163A-4B9D-84C0-2D0A99AF9F95}" type="presParOf" srcId="{568EA7D1-2194-4108-A0A7-77AE4132CF64}" destId="{AE7812C4-ECC7-4A62-AB63-85CF213739AC}" srcOrd="1" destOrd="0" presId="urn:microsoft.com/office/officeart/2005/8/layout/hierarchy1"/>
    <dgm:cxn modelId="{34463F95-09D1-4517-B9F0-8705872C3CFB}" type="presParOf" srcId="{AE7812C4-ECC7-4A62-AB63-85CF213739AC}" destId="{84CB1DB2-0A53-4AC9-8917-FF9B9A841BF4}" srcOrd="0" destOrd="0" presId="urn:microsoft.com/office/officeart/2005/8/layout/hierarchy1"/>
    <dgm:cxn modelId="{82EDFF86-CEB4-4033-88A8-D6A51E0AC9F2}" type="presParOf" srcId="{84CB1DB2-0A53-4AC9-8917-FF9B9A841BF4}" destId="{D8BFF959-3D59-42B9-ACD0-E7A2792F7AAF}" srcOrd="0" destOrd="0" presId="urn:microsoft.com/office/officeart/2005/8/layout/hierarchy1"/>
    <dgm:cxn modelId="{27E8B484-1B24-458F-A852-BAAD3CC45AC3}" type="presParOf" srcId="{84CB1DB2-0A53-4AC9-8917-FF9B9A841BF4}" destId="{753614D9-2BBD-456B-A62F-5805BDF75905}" srcOrd="1" destOrd="0" presId="urn:microsoft.com/office/officeart/2005/8/layout/hierarchy1"/>
    <dgm:cxn modelId="{772D05CC-CF0E-4ADA-8B3A-884C07A46EB1}" type="presParOf" srcId="{AE7812C4-ECC7-4A62-AB63-85CF213739AC}" destId="{23CBEEA8-1DEB-48F3-90FE-BAD604E1C02D}" srcOrd="1" destOrd="0" presId="urn:microsoft.com/office/officeart/2005/8/layout/hierarchy1"/>
    <dgm:cxn modelId="{CE6D006E-286A-4A40-AB39-8F2E414F673C}" type="presParOf" srcId="{568EA7D1-2194-4108-A0A7-77AE4132CF64}" destId="{877B1B25-719E-4313-AC68-9201615EF6E1}" srcOrd="2" destOrd="0" presId="urn:microsoft.com/office/officeart/2005/8/layout/hierarchy1"/>
    <dgm:cxn modelId="{203E6BC3-5646-469A-BF0E-7DF8F8808CB8}" type="presParOf" srcId="{568EA7D1-2194-4108-A0A7-77AE4132CF64}" destId="{260576D0-FE79-43BB-B426-D5F8758BACCC}" srcOrd="3" destOrd="0" presId="urn:microsoft.com/office/officeart/2005/8/layout/hierarchy1"/>
    <dgm:cxn modelId="{D1D27741-136E-48D6-A752-A02490542E91}" type="presParOf" srcId="{260576D0-FE79-43BB-B426-D5F8758BACCC}" destId="{1B202B65-8FBF-4ADC-9664-C0F64059B2BD}" srcOrd="0" destOrd="0" presId="urn:microsoft.com/office/officeart/2005/8/layout/hierarchy1"/>
    <dgm:cxn modelId="{1EBBA5C4-F77D-49D6-9509-0FE567A348C3}" type="presParOf" srcId="{1B202B65-8FBF-4ADC-9664-C0F64059B2BD}" destId="{2D175AA7-C4ED-43E9-AC78-70D5595B69BB}" srcOrd="0" destOrd="0" presId="urn:microsoft.com/office/officeart/2005/8/layout/hierarchy1"/>
    <dgm:cxn modelId="{7BFEA3B0-090B-4CDB-A71D-4A098CBEB94F}" type="presParOf" srcId="{1B202B65-8FBF-4ADC-9664-C0F64059B2BD}" destId="{9ACED58A-D224-4C6A-8AFA-2DD10A794100}" srcOrd="1" destOrd="0" presId="urn:microsoft.com/office/officeart/2005/8/layout/hierarchy1"/>
    <dgm:cxn modelId="{AD6AE9AF-07A4-4257-BD85-87FAAEAD70EA}" type="presParOf" srcId="{260576D0-FE79-43BB-B426-D5F8758BACCC}" destId="{D9B952E9-4F99-48BD-9388-8690B81BA5CC}" srcOrd="1" destOrd="0" presId="urn:microsoft.com/office/officeart/2005/8/layout/hierarchy1"/>
    <dgm:cxn modelId="{66340707-E582-4B1C-8F46-A9536B0FA822}" type="presParOf" srcId="{5CAA03ED-1BD5-4964-AF47-11588B5733AC}" destId="{8678B85C-49A3-475B-8B73-0F0DCE2A06C8}" srcOrd="2" destOrd="0" presId="urn:microsoft.com/office/officeart/2005/8/layout/hierarchy1"/>
    <dgm:cxn modelId="{E3FD4144-9633-46E5-BBD6-C8419EDCCACB}" type="presParOf" srcId="{5CAA03ED-1BD5-4964-AF47-11588B5733AC}" destId="{20EC03E1-1022-48E2-8A50-A55E77E1928F}" srcOrd="3" destOrd="0" presId="urn:microsoft.com/office/officeart/2005/8/layout/hierarchy1"/>
    <dgm:cxn modelId="{6D563F50-6BDF-4930-8DDF-7DED36C12CFA}" type="presParOf" srcId="{20EC03E1-1022-48E2-8A50-A55E77E1928F}" destId="{F7CA1E6B-A67E-4FE8-B43F-53FE425742A0}" srcOrd="0" destOrd="0" presId="urn:microsoft.com/office/officeart/2005/8/layout/hierarchy1"/>
    <dgm:cxn modelId="{EAEA4746-553E-4330-8414-CF07D02763B6}" type="presParOf" srcId="{F7CA1E6B-A67E-4FE8-B43F-53FE425742A0}" destId="{10BD367A-A5D4-4C6C-950A-85FDC9A07CD6}" srcOrd="0" destOrd="0" presId="urn:microsoft.com/office/officeart/2005/8/layout/hierarchy1"/>
    <dgm:cxn modelId="{FAF18210-5499-4F80-ABE3-C2184B1D1BA3}" type="presParOf" srcId="{F7CA1E6B-A67E-4FE8-B43F-53FE425742A0}" destId="{402D0E09-74BB-4838-BC99-07EB907AC932}" srcOrd="1" destOrd="0" presId="urn:microsoft.com/office/officeart/2005/8/layout/hierarchy1"/>
    <dgm:cxn modelId="{8A13DFF8-A2CD-4EEE-A6DE-4C780F4BB8DB}" type="presParOf" srcId="{20EC03E1-1022-48E2-8A50-A55E77E1928F}" destId="{5B88E1F0-32F0-4524-AC7A-116C77306EDE}" srcOrd="1" destOrd="0" presId="urn:microsoft.com/office/officeart/2005/8/layout/hierarchy1"/>
    <dgm:cxn modelId="{06B52378-54A3-4679-95FD-0F99D46282D4}" type="presParOf" srcId="{5B88E1F0-32F0-4524-AC7A-116C77306EDE}" destId="{FD58ADDC-EF39-44BF-8927-4B7E46AF5F18}" srcOrd="0" destOrd="0" presId="urn:microsoft.com/office/officeart/2005/8/layout/hierarchy1"/>
    <dgm:cxn modelId="{45C4DC88-DFD4-4E86-8683-CBA0B661A177}" type="presParOf" srcId="{5B88E1F0-32F0-4524-AC7A-116C77306EDE}" destId="{6314A884-74CD-4D30-A229-EB93B1ED9BDE}" srcOrd="1" destOrd="0" presId="urn:microsoft.com/office/officeart/2005/8/layout/hierarchy1"/>
    <dgm:cxn modelId="{C123329A-1B6E-437D-AC23-1828E1EFC1F7}" type="presParOf" srcId="{6314A884-74CD-4D30-A229-EB93B1ED9BDE}" destId="{DD88ECA8-3EF8-4C0F-BA03-990AFEC9A257}" srcOrd="0" destOrd="0" presId="urn:microsoft.com/office/officeart/2005/8/layout/hierarchy1"/>
    <dgm:cxn modelId="{77079910-D5B0-4B92-9573-B7B12D354060}" type="presParOf" srcId="{DD88ECA8-3EF8-4C0F-BA03-990AFEC9A257}" destId="{98620BC3-AC6A-4120-9E2B-A15D25BDB1A9}" srcOrd="0" destOrd="0" presId="urn:microsoft.com/office/officeart/2005/8/layout/hierarchy1"/>
    <dgm:cxn modelId="{74F20859-2FBF-4422-BA6D-76C77F0D134A}" type="presParOf" srcId="{DD88ECA8-3EF8-4C0F-BA03-990AFEC9A257}" destId="{4FF72B8D-D3C9-4A8E-9B82-339028FD9BB5}" srcOrd="1" destOrd="0" presId="urn:microsoft.com/office/officeart/2005/8/layout/hierarchy1"/>
    <dgm:cxn modelId="{FA4C8615-A143-43AB-8B09-C56D47B1AD65}" type="presParOf" srcId="{6314A884-74CD-4D30-A229-EB93B1ED9BDE}" destId="{DAB9AECC-113D-4ECD-BA71-5A749C8A6F0E}" srcOrd="1" destOrd="0" presId="urn:microsoft.com/office/officeart/2005/8/layout/hierarchy1"/>
    <dgm:cxn modelId="{7CBD998C-6776-4F0E-A78E-237B6EDC1BEF}" type="presParOf" srcId="{5B88E1F0-32F0-4524-AC7A-116C77306EDE}" destId="{ED7211EB-68C7-4D02-A903-4D47FF61A85F}" srcOrd="2" destOrd="0" presId="urn:microsoft.com/office/officeart/2005/8/layout/hierarchy1"/>
    <dgm:cxn modelId="{7F877F34-C53C-49FB-A483-6F92E67A2DFB}" type="presParOf" srcId="{5B88E1F0-32F0-4524-AC7A-116C77306EDE}" destId="{2AEB09FC-A040-4C0D-A4D0-7FA7BD34E0C0}" srcOrd="3" destOrd="0" presId="urn:microsoft.com/office/officeart/2005/8/layout/hierarchy1"/>
    <dgm:cxn modelId="{A4A1368D-CDE6-4DC3-A4FD-7BC4CA64B427}" type="presParOf" srcId="{2AEB09FC-A040-4C0D-A4D0-7FA7BD34E0C0}" destId="{6539BCAB-B7C7-4931-8719-A259F6667520}" srcOrd="0" destOrd="0" presId="urn:microsoft.com/office/officeart/2005/8/layout/hierarchy1"/>
    <dgm:cxn modelId="{18828042-1679-4F71-AB00-044D02377683}" type="presParOf" srcId="{6539BCAB-B7C7-4931-8719-A259F6667520}" destId="{EBAD6A82-7338-43DD-A3C4-269E18DC3BF8}" srcOrd="0" destOrd="0" presId="urn:microsoft.com/office/officeart/2005/8/layout/hierarchy1"/>
    <dgm:cxn modelId="{E29E11A4-515B-474E-B34B-B37D05BF369D}" type="presParOf" srcId="{6539BCAB-B7C7-4931-8719-A259F6667520}" destId="{7674E965-0583-4D0A-B70D-56A425540A57}" srcOrd="1" destOrd="0" presId="urn:microsoft.com/office/officeart/2005/8/layout/hierarchy1"/>
    <dgm:cxn modelId="{03A360E9-C884-478B-ACD6-9BF0EB2F908D}" type="presParOf" srcId="{2AEB09FC-A040-4C0D-A4D0-7FA7BD34E0C0}" destId="{796EF68D-0D18-49B5-A316-CABEB4A7B1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F2C30-75B6-499A-8F53-CCB469135766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60C4D5-6871-41F4-8AB4-74DF2030F959}">
      <dgm:prSet phldrT="[Текст]"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ГД</a:t>
          </a:r>
        </a:p>
      </dgm:t>
    </dgm:pt>
    <dgm:pt modelId="{EB4A67BD-23D7-4B49-9674-F4A8A36438D7}" type="parTrans" cxnId="{44621A03-2C0B-4879-93E0-ABD5DDCFC231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AF38105D-7379-47FA-B885-A78680EDDAF5}" type="sibTrans" cxnId="{44621A03-2C0B-4879-93E0-ABD5DDCFC231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1E57327F-936E-424D-9DF2-5A84546F1A57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  <a:endParaRPr lang="ru-RU" sz="1600" baseline="-25000" dirty="0">
            <a:latin typeface="Century Gothic" pitchFamily="34" charset="0"/>
          </a:endParaRPr>
        </a:p>
      </dgm:t>
    </dgm:pt>
    <dgm:pt modelId="{2C850816-DC25-4160-A208-E70335C05FD7}" type="parTrans" cxnId="{A66CC282-CA27-439E-9D64-9402990FB2EC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C5FF34E7-8F34-421D-B956-812FD0CF1520}" type="sibTrans" cxnId="{A66CC282-CA27-439E-9D64-9402990FB2EC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ACAAC466-C740-4A50-856A-F74EA561EF5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97F48CA5-47BC-4C23-A38C-2F86559BA20E}" type="parTrans" cxnId="{48F5440D-1942-4117-B5C8-ECAE44EDDAC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FD0E244D-659C-4D9A-8A01-194C46E75D68}" type="sibTrans" cxnId="{48F5440D-1942-4117-B5C8-ECAE44EDDAC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4B237843-9D0F-4C94-9B9B-A2EC0C0AB1B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9DA34776-2D96-4DFC-B6D7-456409F38AEE}" type="parTrans" cxnId="{25E01CF6-C36D-481A-B11E-3718EB10BB5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99A4C945-943F-4F9C-B61C-74DC59D2F914}" type="sibTrans" cxnId="{25E01CF6-C36D-481A-B11E-3718EB10BB5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1448CB2E-CAC7-4DBF-81F6-09A89E6D9D2F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D97DF3ED-8234-4854-B9D8-4AAAB97D10F0}" type="parTrans" cxnId="{EDF0F94D-E133-4DEC-A00E-4E3EF6BE5E38}">
      <dgm:prSet/>
      <dgm:spPr/>
      <dgm:t>
        <a:bodyPr/>
        <a:lstStyle/>
        <a:p>
          <a:endParaRPr lang="ru-RU" sz="1600"/>
        </a:p>
      </dgm:t>
    </dgm:pt>
    <dgm:pt modelId="{92E518CA-3302-4EEC-9863-AF225B824DEC}" type="sibTrans" cxnId="{EDF0F94D-E133-4DEC-A00E-4E3EF6BE5E38}">
      <dgm:prSet/>
      <dgm:spPr/>
      <dgm:t>
        <a:bodyPr/>
        <a:lstStyle/>
        <a:p>
          <a:endParaRPr lang="ru-RU" sz="1600"/>
        </a:p>
      </dgm:t>
    </dgm:pt>
    <dgm:pt modelId="{A1000BD5-F71C-44E1-B4EB-28D3CAEBD99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  <a:endParaRPr lang="ru-RU" sz="1600" baseline="0" dirty="0">
            <a:latin typeface="Century Gothic" pitchFamily="34" charset="0"/>
          </a:endParaRPr>
        </a:p>
      </dgm:t>
    </dgm:pt>
    <dgm:pt modelId="{F7261D24-BB45-4CE9-B99D-F926DB2C8B47}" type="sibTrans" cxnId="{E8A1DF7A-C8AC-4AF5-998F-9DBA492EC348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400484A1-519C-4F5E-9753-A1277E735103}" type="parTrans" cxnId="{E8A1DF7A-C8AC-4AF5-998F-9DBA492EC348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E64B22D4-5726-4CBC-BEF7-27F28D44105F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2D913D3C-9BA4-46DC-ADAE-9E3E267C98B5}" type="sibTrans" cxnId="{9A4FD4C2-BDF7-4066-BB21-FF7645487AA6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8EA7B040-4E66-4380-9BF5-96724A7F1205}" type="parTrans" cxnId="{9A4FD4C2-BDF7-4066-BB21-FF7645487AA6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3BB685C3-D452-40EC-B8A9-FF35835BDE47}" type="pres">
      <dgm:prSet presAssocID="{0DDF2C30-75B6-499A-8F53-CCB4691357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DA408C-42A8-43B7-A567-E05ED5C4309A}" type="pres">
      <dgm:prSet presAssocID="{3160C4D5-6871-41F4-8AB4-74DF2030F959}" presName="hierRoot1" presStyleCnt="0"/>
      <dgm:spPr/>
    </dgm:pt>
    <dgm:pt modelId="{061E848A-BC27-48F4-A159-30CAED40F13F}" type="pres">
      <dgm:prSet presAssocID="{3160C4D5-6871-41F4-8AB4-74DF2030F959}" presName="composite" presStyleCnt="0"/>
      <dgm:spPr/>
    </dgm:pt>
    <dgm:pt modelId="{A4E540EB-5B82-45C8-9C8B-B6C6DCEC4858}" type="pres">
      <dgm:prSet presAssocID="{3160C4D5-6871-41F4-8AB4-74DF2030F959}" presName="background" presStyleLbl="node0" presStyleIdx="0" presStyleCnt="1"/>
      <dgm:spPr/>
    </dgm:pt>
    <dgm:pt modelId="{13F200C9-7F99-4B84-8F25-036ADD8B65B3}" type="pres">
      <dgm:prSet presAssocID="{3160C4D5-6871-41F4-8AB4-74DF2030F959}" presName="text" presStyleLbl="fgAcc0" presStyleIdx="0" presStyleCnt="1" custScaleX="234602" custLinFactNeighborX="-3482" custLinFactNeighborY="-78653">
        <dgm:presLayoutVars>
          <dgm:chPref val="3"/>
        </dgm:presLayoutVars>
      </dgm:prSet>
      <dgm:spPr/>
    </dgm:pt>
    <dgm:pt modelId="{5CAA03ED-1BD5-4964-AF47-11588B5733AC}" type="pres">
      <dgm:prSet presAssocID="{3160C4D5-6871-41F4-8AB4-74DF2030F959}" presName="hierChild2" presStyleCnt="0"/>
      <dgm:spPr/>
    </dgm:pt>
    <dgm:pt modelId="{5F941259-3F97-4301-BB5C-EA731DFA61BC}" type="pres">
      <dgm:prSet presAssocID="{400484A1-519C-4F5E-9753-A1277E735103}" presName="Name10" presStyleLbl="parChTrans1D2" presStyleIdx="0" presStyleCnt="2"/>
      <dgm:spPr/>
    </dgm:pt>
    <dgm:pt modelId="{D7604064-F0B3-42E5-B84C-CFB8646AB50A}" type="pres">
      <dgm:prSet presAssocID="{A1000BD5-F71C-44E1-B4EB-28D3CAEBD99C}" presName="hierRoot2" presStyleCnt="0"/>
      <dgm:spPr/>
    </dgm:pt>
    <dgm:pt modelId="{ED5D9547-99B1-4394-A31E-9D85510909D2}" type="pres">
      <dgm:prSet presAssocID="{A1000BD5-F71C-44E1-B4EB-28D3CAEBD99C}" presName="composite2" presStyleCnt="0"/>
      <dgm:spPr/>
    </dgm:pt>
    <dgm:pt modelId="{201FF255-85F6-444C-86D8-F7D6C95CE87A}" type="pres">
      <dgm:prSet presAssocID="{A1000BD5-F71C-44E1-B4EB-28D3CAEBD99C}" presName="background2" presStyleLbl="node2" presStyleIdx="0" presStyleCnt="2"/>
      <dgm:spPr/>
    </dgm:pt>
    <dgm:pt modelId="{BD1EEA1E-0B6F-4BFC-A131-D2A3ED9D8CED}" type="pres">
      <dgm:prSet presAssocID="{A1000BD5-F71C-44E1-B4EB-28D3CAEBD99C}" presName="text2" presStyleLbl="fgAcc2" presStyleIdx="0" presStyleCnt="2" custLinFactNeighborX="-5657" custLinFactNeighborY="-201">
        <dgm:presLayoutVars>
          <dgm:chPref val="3"/>
        </dgm:presLayoutVars>
      </dgm:prSet>
      <dgm:spPr/>
    </dgm:pt>
    <dgm:pt modelId="{568EA7D1-2194-4108-A0A7-77AE4132CF64}" type="pres">
      <dgm:prSet presAssocID="{A1000BD5-F71C-44E1-B4EB-28D3CAEBD99C}" presName="hierChild3" presStyleCnt="0"/>
      <dgm:spPr/>
    </dgm:pt>
    <dgm:pt modelId="{CFF11DB7-96F4-49AF-B89C-E031EE9EE333}" type="pres">
      <dgm:prSet presAssocID="{2C850816-DC25-4160-A208-E70335C05FD7}" presName="Name17" presStyleLbl="parChTrans1D3" presStyleIdx="0" presStyleCnt="4"/>
      <dgm:spPr/>
    </dgm:pt>
    <dgm:pt modelId="{AE7812C4-ECC7-4A62-AB63-85CF213739AC}" type="pres">
      <dgm:prSet presAssocID="{1E57327F-936E-424D-9DF2-5A84546F1A57}" presName="hierRoot3" presStyleCnt="0"/>
      <dgm:spPr/>
    </dgm:pt>
    <dgm:pt modelId="{84CB1DB2-0A53-4AC9-8917-FF9B9A841BF4}" type="pres">
      <dgm:prSet presAssocID="{1E57327F-936E-424D-9DF2-5A84546F1A57}" presName="composite3" presStyleCnt="0"/>
      <dgm:spPr/>
    </dgm:pt>
    <dgm:pt modelId="{D8BFF959-3D59-42B9-ACD0-E7A2792F7AAF}" type="pres">
      <dgm:prSet presAssocID="{1E57327F-936E-424D-9DF2-5A84546F1A57}" presName="background3" presStyleLbl="node3" presStyleIdx="0" presStyleCnt="4"/>
      <dgm:spPr/>
    </dgm:pt>
    <dgm:pt modelId="{753614D9-2BBD-456B-A62F-5805BDF75905}" type="pres">
      <dgm:prSet presAssocID="{1E57327F-936E-424D-9DF2-5A84546F1A57}" presName="text3" presStyleLbl="fgAcc3" presStyleIdx="0" presStyleCnt="4" custLinFactNeighborY="64275">
        <dgm:presLayoutVars>
          <dgm:chPref val="3"/>
        </dgm:presLayoutVars>
      </dgm:prSet>
      <dgm:spPr/>
    </dgm:pt>
    <dgm:pt modelId="{23CBEEA8-1DEB-48F3-90FE-BAD604E1C02D}" type="pres">
      <dgm:prSet presAssocID="{1E57327F-936E-424D-9DF2-5A84546F1A57}" presName="hierChild4" presStyleCnt="0"/>
      <dgm:spPr/>
    </dgm:pt>
    <dgm:pt modelId="{877B1B25-719E-4313-AC68-9201615EF6E1}" type="pres">
      <dgm:prSet presAssocID="{97F48CA5-47BC-4C23-A38C-2F86559BA20E}" presName="Name17" presStyleLbl="parChTrans1D3" presStyleIdx="1" presStyleCnt="4"/>
      <dgm:spPr/>
    </dgm:pt>
    <dgm:pt modelId="{260576D0-FE79-43BB-B426-D5F8758BACCC}" type="pres">
      <dgm:prSet presAssocID="{ACAAC466-C740-4A50-856A-F74EA561EF5C}" presName="hierRoot3" presStyleCnt="0"/>
      <dgm:spPr/>
    </dgm:pt>
    <dgm:pt modelId="{1B202B65-8FBF-4ADC-9664-C0F64059B2BD}" type="pres">
      <dgm:prSet presAssocID="{ACAAC466-C740-4A50-856A-F74EA561EF5C}" presName="composite3" presStyleCnt="0"/>
      <dgm:spPr/>
    </dgm:pt>
    <dgm:pt modelId="{2D175AA7-C4ED-43E9-AC78-70D5595B69BB}" type="pres">
      <dgm:prSet presAssocID="{ACAAC466-C740-4A50-856A-F74EA561EF5C}" presName="background3" presStyleLbl="node3" presStyleIdx="1" presStyleCnt="4"/>
      <dgm:spPr/>
    </dgm:pt>
    <dgm:pt modelId="{9ACED58A-D224-4C6A-8AFA-2DD10A794100}" type="pres">
      <dgm:prSet presAssocID="{ACAAC466-C740-4A50-856A-F74EA561EF5C}" presName="text3" presStyleLbl="fgAcc3" presStyleIdx="1" presStyleCnt="4" custLinFactNeighborY="64275">
        <dgm:presLayoutVars>
          <dgm:chPref val="3"/>
        </dgm:presLayoutVars>
      </dgm:prSet>
      <dgm:spPr/>
    </dgm:pt>
    <dgm:pt modelId="{D9B952E9-4F99-48BD-9388-8690B81BA5CC}" type="pres">
      <dgm:prSet presAssocID="{ACAAC466-C740-4A50-856A-F74EA561EF5C}" presName="hierChild4" presStyleCnt="0"/>
      <dgm:spPr/>
    </dgm:pt>
    <dgm:pt modelId="{8678B85C-49A3-475B-8B73-0F0DCE2A06C8}" type="pres">
      <dgm:prSet presAssocID="{9DA34776-2D96-4DFC-B6D7-456409F38AEE}" presName="Name10" presStyleLbl="parChTrans1D2" presStyleIdx="1" presStyleCnt="2"/>
      <dgm:spPr/>
    </dgm:pt>
    <dgm:pt modelId="{20EC03E1-1022-48E2-8A50-A55E77E1928F}" type="pres">
      <dgm:prSet presAssocID="{4B237843-9D0F-4C94-9B9B-A2EC0C0AB1BC}" presName="hierRoot2" presStyleCnt="0"/>
      <dgm:spPr/>
    </dgm:pt>
    <dgm:pt modelId="{F7CA1E6B-A67E-4FE8-B43F-53FE425742A0}" type="pres">
      <dgm:prSet presAssocID="{4B237843-9D0F-4C94-9B9B-A2EC0C0AB1BC}" presName="composite2" presStyleCnt="0"/>
      <dgm:spPr/>
    </dgm:pt>
    <dgm:pt modelId="{10BD367A-A5D4-4C6C-950A-85FDC9A07CD6}" type="pres">
      <dgm:prSet presAssocID="{4B237843-9D0F-4C94-9B9B-A2EC0C0AB1BC}" presName="background2" presStyleLbl="node2" presStyleIdx="1" presStyleCnt="2"/>
      <dgm:spPr/>
    </dgm:pt>
    <dgm:pt modelId="{402D0E09-74BB-4838-BC99-07EB907AC932}" type="pres">
      <dgm:prSet presAssocID="{4B237843-9D0F-4C94-9B9B-A2EC0C0AB1BC}" presName="text2" presStyleLbl="fgAcc2" presStyleIdx="1" presStyleCnt="2" custLinFactNeighborX="6881" custLinFactNeighborY="205">
        <dgm:presLayoutVars>
          <dgm:chPref val="3"/>
        </dgm:presLayoutVars>
      </dgm:prSet>
      <dgm:spPr/>
    </dgm:pt>
    <dgm:pt modelId="{5B88E1F0-32F0-4524-AC7A-116C77306EDE}" type="pres">
      <dgm:prSet presAssocID="{4B237843-9D0F-4C94-9B9B-A2EC0C0AB1BC}" presName="hierChild3" presStyleCnt="0"/>
      <dgm:spPr/>
    </dgm:pt>
    <dgm:pt modelId="{FD58ADDC-EF39-44BF-8927-4B7E46AF5F18}" type="pres">
      <dgm:prSet presAssocID="{8EA7B040-4E66-4380-9BF5-96724A7F1205}" presName="Name17" presStyleLbl="parChTrans1D3" presStyleIdx="2" presStyleCnt="4"/>
      <dgm:spPr/>
    </dgm:pt>
    <dgm:pt modelId="{6314A884-74CD-4D30-A229-EB93B1ED9BDE}" type="pres">
      <dgm:prSet presAssocID="{E64B22D4-5726-4CBC-BEF7-27F28D44105F}" presName="hierRoot3" presStyleCnt="0"/>
      <dgm:spPr/>
    </dgm:pt>
    <dgm:pt modelId="{DD88ECA8-3EF8-4C0F-BA03-990AFEC9A257}" type="pres">
      <dgm:prSet presAssocID="{E64B22D4-5726-4CBC-BEF7-27F28D44105F}" presName="composite3" presStyleCnt="0"/>
      <dgm:spPr/>
    </dgm:pt>
    <dgm:pt modelId="{98620BC3-AC6A-4120-9E2B-A15D25BDB1A9}" type="pres">
      <dgm:prSet presAssocID="{E64B22D4-5726-4CBC-BEF7-27F28D44105F}" presName="background3" presStyleLbl="node3" presStyleIdx="2" presStyleCnt="4"/>
      <dgm:spPr/>
    </dgm:pt>
    <dgm:pt modelId="{4FF72B8D-D3C9-4A8E-9B82-339028FD9BB5}" type="pres">
      <dgm:prSet presAssocID="{E64B22D4-5726-4CBC-BEF7-27F28D44105F}" presName="text3" presStyleLbl="fgAcc3" presStyleIdx="2" presStyleCnt="4" custLinFactNeighborY="64275">
        <dgm:presLayoutVars>
          <dgm:chPref val="3"/>
        </dgm:presLayoutVars>
      </dgm:prSet>
      <dgm:spPr/>
    </dgm:pt>
    <dgm:pt modelId="{DAB9AECC-113D-4ECD-BA71-5A749C8A6F0E}" type="pres">
      <dgm:prSet presAssocID="{E64B22D4-5726-4CBC-BEF7-27F28D44105F}" presName="hierChild4" presStyleCnt="0"/>
      <dgm:spPr/>
    </dgm:pt>
    <dgm:pt modelId="{ED7211EB-68C7-4D02-A903-4D47FF61A85F}" type="pres">
      <dgm:prSet presAssocID="{D97DF3ED-8234-4854-B9D8-4AAAB97D10F0}" presName="Name17" presStyleLbl="parChTrans1D3" presStyleIdx="3" presStyleCnt="4"/>
      <dgm:spPr/>
    </dgm:pt>
    <dgm:pt modelId="{2AEB09FC-A040-4C0D-A4D0-7FA7BD34E0C0}" type="pres">
      <dgm:prSet presAssocID="{1448CB2E-CAC7-4DBF-81F6-09A89E6D9D2F}" presName="hierRoot3" presStyleCnt="0"/>
      <dgm:spPr/>
    </dgm:pt>
    <dgm:pt modelId="{6539BCAB-B7C7-4931-8719-A259F6667520}" type="pres">
      <dgm:prSet presAssocID="{1448CB2E-CAC7-4DBF-81F6-09A89E6D9D2F}" presName="composite3" presStyleCnt="0"/>
      <dgm:spPr/>
    </dgm:pt>
    <dgm:pt modelId="{EBAD6A82-7338-43DD-A3C4-269E18DC3BF8}" type="pres">
      <dgm:prSet presAssocID="{1448CB2E-CAC7-4DBF-81F6-09A89E6D9D2F}" presName="background3" presStyleLbl="node3" presStyleIdx="3" presStyleCnt="4"/>
      <dgm:spPr/>
    </dgm:pt>
    <dgm:pt modelId="{7674E965-0583-4D0A-B70D-56A425540A57}" type="pres">
      <dgm:prSet presAssocID="{1448CB2E-CAC7-4DBF-81F6-09A89E6D9D2F}" presName="text3" presStyleLbl="fgAcc3" presStyleIdx="3" presStyleCnt="4" custLinFactNeighborX="5122" custLinFactNeighborY="64275">
        <dgm:presLayoutVars>
          <dgm:chPref val="3"/>
        </dgm:presLayoutVars>
      </dgm:prSet>
      <dgm:spPr/>
    </dgm:pt>
    <dgm:pt modelId="{796EF68D-0D18-49B5-A316-CABEB4A7B1FB}" type="pres">
      <dgm:prSet presAssocID="{1448CB2E-CAC7-4DBF-81F6-09A89E6D9D2F}" presName="hierChild4" presStyleCnt="0"/>
      <dgm:spPr/>
    </dgm:pt>
  </dgm:ptLst>
  <dgm:cxnLst>
    <dgm:cxn modelId="{44621A03-2C0B-4879-93E0-ABD5DDCFC231}" srcId="{0DDF2C30-75B6-499A-8F53-CCB469135766}" destId="{3160C4D5-6871-41F4-8AB4-74DF2030F959}" srcOrd="0" destOrd="0" parTransId="{EB4A67BD-23D7-4B49-9674-F4A8A36438D7}" sibTransId="{AF38105D-7379-47FA-B885-A78680EDDAF5}"/>
    <dgm:cxn modelId="{48F5440D-1942-4117-B5C8-ECAE44EDDACB}" srcId="{A1000BD5-F71C-44E1-B4EB-28D3CAEBD99C}" destId="{ACAAC466-C740-4A50-856A-F74EA561EF5C}" srcOrd="1" destOrd="0" parTransId="{97F48CA5-47BC-4C23-A38C-2F86559BA20E}" sibTransId="{FD0E244D-659C-4D9A-8A01-194C46E75D68}"/>
    <dgm:cxn modelId="{AFF0A311-B8D0-4636-9AEB-15AA2870BA7A}" type="presOf" srcId="{1E57327F-936E-424D-9DF2-5A84546F1A57}" destId="{753614D9-2BBD-456B-A62F-5805BDF75905}" srcOrd="0" destOrd="0" presId="urn:microsoft.com/office/officeart/2005/8/layout/hierarchy1"/>
    <dgm:cxn modelId="{634ACC29-6036-4B15-839D-640BEB1FDD3D}" type="presOf" srcId="{3160C4D5-6871-41F4-8AB4-74DF2030F959}" destId="{13F200C9-7F99-4B84-8F25-036ADD8B65B3}" srcOrd="0" destOrd="0" presId="urn:microsoft.com/office/officeart/2005/8/layout/hierarchy1"/>
    <dgm:cxn modelId="{F9BBEA64-E7C7-4195-9B0C-6EBFA109B6E9}" type="presOf" srcId="{400484A1-519C-4F5E-9753-A1277E735103}" destId="{5F941259-3F97-4301-BB5C-EA731DFA61BC}" srcOrd="0" destOrd="0" presId="urn:microsoft.com/office/officeart/2005/8/layout/hierarchy1"/>
    <dgm:cxn modelId="{EDF0F94D-E133-4DEC-A00E-4E3EF6BE5E38}" srcId="{4B237843-9D0F-4C94-9B9B-A2EC0C0AB1BC}" destId="{1448CB2E-CAC7-4DBF-81F6-09A89E6D9D2F}" srcOrd="1" destOrd="0" parTransId="{D97DF3ED-8234-4854-B9D8-4AAAB97D10F0}" sibTransId="{92E518CA-3302-4EEC-9863-AF225B824DEC}"/>
    <dgm:cxn modelId="{70EA4772-EA19-4C4F-95F5-194A2A590A4A}" type="presOf" srcId="{D97DF3ED-8234-4854-B9D8-4AAAB97D10F0}" destId="{ED7211EB-68C7-4D02-A903-4D47FF61A85F}" srcOrd="0" destOrd="0" presId="urn:microsoft.com/office/officeart/2005/8/layout/hierarchy1"/>
    <dgm:cxn modelId="{17029976-99E4-454D-9478-A8E401DE36D3}" type="presOf" srcId="{4B237843-9D0F-4C94-9B9B-A2EC0C0AB1BC}" destId="{402D0E09-74BB-4838-BC99-07EB907AC932}" srcOrd="0" destOrd="0" presId="urn:microsoft.com/office/officeart/2005/8/layout/hierarchy1"/>
    <dgm:cxn modelId="{62C6057A-2BF2-4ACF-A0DB-F9C2A8850124}" type="presOf" srcId="{0DDF2C30-75B6-499A-8F53-CCB469135766}" destId="{3BB685C3-D452-40EC-B8A9-FF35835BDE47}" srcOrd="0" destOrd="0" presId="urn:microsoft.com/office/officeart/2005/8/layout/hierarchy1"/>
    <dgm:cxn modelId="{E8A1DF7A-C8AC-4AF5-998F-9DBA492EC348}" srcId="{3160C4D5-6871-41F4-8AB4-74DF2030F959}" destId="{A1000BD5-F71C-44E1-B4EB-28D3CAEBD99C}" srcOrd="0" destOrd="0" parTransId="{400484A1-519C-4F5E-9753-A1277E735103}" sibTransId="{F7261D24-BB45-4CE9-B99D-F926DB2C8B47}"/>
    <dgm:cxn modelId="{A66CC282-CA27-439E-9D64-9402990FB2EC}" srcId="{A1000BD5-F71C-44E1-B4EB-28D3CAEBD99C}" destId="{1E57327F-936E-424D-9DF2-5A84546F1A57}" srcOrd="0" destOrd="0" parTransId="{2C850816-DC25-4160-A208-E70335C05FD7}" sibTransId="{C5FF34E7-8F34-421D-B956-812FD0CF1520}"/>
    <dgm:cxn modelId="{7BE93DAE-896A-4BB9-AFEC-9484795D62EC}" type="presOf" srcId="{2C850816-DC25-4160-A208-E70335C05FD7}" destId="{CFF11DB7-96F4-49AF-B89C-E031EE9EE333}" srcOrd="0" destOrd="0" presId="urn:microsoft.com/office/officeart/2005/8/layout/hierarchy1"/>
    <dgm:cxn modelId="{F10D0BB2-A261-4DB6-B090-70D6A0779C20}" type="presOf" srcId="{E64B22D4-5726-4CBC-BEF7-27F28D44105F}" destId="{4FF72B8D-D3C9-4A8E-9B82-339028FD9BB5}" srcOrd="0" destOrd="0" presId="urn:microsoft.com/office/officeart/2005/8/layout/hierarchy1"/>
    <dgm:cxn modelId="{992CFEB8-F549-415F-B496-320D46A1C762}" type="presOf" srcId="{8EA7B040-4E66-4380-9BF5-96724A7F1205}" destId="{FD58ADDC-EF39-44BF-8927-4B7E46AF5F18}" srcOrd="0" destOrd="0" presId="urn:microsoft.com/office/officeart/2005/8/layout/hierarchy1"/>
    <dgm:cxn modelId="{9A4FD4C2-BDF7-4066-BB21-FF7645487AA6}" srcId="{4B237843-9D0F-4C94-9B9B-A2EC0C0AB1BC}" destId="{E64B22D4-5726-4CBC-BEF7-27F28D44105F}" srcOrd="0" destOrd="0" parTransId="{8EA7B040-4E66-4380-9BF5-96724A7F1205}" sibTransId="{2D913D3C-9BA4-46DC-ADAE-9E3E267C98B5}"/>
    <dgm:cxn modelId="{AA3752C9-06C6-498A-8B9C-6BDD35C85AB8}" type="presOf" srcId="{A1000BD5-F71C-44E1-B4EB-28D3CAEBD99C}" destId="{BD1EEA1E-0B6F-4BFC-A131-D2A3ED9D8CED}" srcOrd="0" destOrd="0" presId="urn:microsoft.com/office/officeart/2005/8/layout/hierarchy1"/>
    <dgm:cxn modelId="{F2EAAAD1-314D-4F76-8CB1-EE9322D6340F}" type="presOf" srcId="{9DA34776-2D96-4DFC-B6D7-456409F38AEE}" destId="{8678B85C-49A3-475B-8B73-0F0DCE2A06C8}" srcOrd="0" destOrd="0" presId="urn:microsoft.com/office/officeart/2005/8/layout/hierarchy1"/>
    <dgm:cxn modelId="{76D09DD6-9429-417B-8131-2E4D4E8EE3C9}" type="presOf" srcId="{1448CB2E-CAC7-4DBF-81F6-09A89E6D9D2F}" destId="{7674E965-0583-4D0A-B70D-56A425540A57}" srcOrd="0" destOrd="0" presId="urn:microsoft.com/office/officeart/2005/8/layout/hierarchy1"/>
    <dgm:cxn modelId="{339AE0F3-995C-49B0-B8BC-26E37F4D235B}" type="presOf" srcId="{ACAAC466-C740-4A50-856A-F74EA561EF5C}" destId="{9ACED58A-D224-4C6A-8AFA-2DD10A794100}" srcOrd="0" destOrd="0" presId="urn:microsoft.com/office/officeart/2005/8/layout/hierarchy1"/>
    <dgm:cxn modelId="{25E01CF6-C36D-481A-B11E-3718EB10BB5B}" srcId="{3160C4D5-6871-41F4-8AB4-74DF2030F959}" destId="{4B237843-9D0F-4C94-9B9B-A2EC0C0AB1BC}" srcOrd="1" destOrd="0" parTransId="{9DA34776-2D96-4DFC-B6D7-456409F38AEE}" sibTransId="{99A4C945-943F-4F9C-B61C-74DC59D2F914}"/>
    <dgm:cxn modelId="{DB8301FB-BD46-4812-B1BA-FFCE3EAAB55A}" type="presOf" srcId="{97F48CA5-47BC-4C23-A38C-2F86559BA20E}" destId="{877B1B25-719E-4313-AC68-9201615EF6E1}" srcOrd="0" destOrd="0" presId="urn:microsoft.com/office/officeart/2005/8/layout/hierarchy1"/>
    <dgm:cxn modelId="{467CB620-D09A-409D-A349-AE7F8AEAADFF}" type="presParOf" srcId="{3BB685C3-D452-40EC-B8A9-FF35835BDE47}" destId="{D7DA408C-42A8-43B7-A567-E05ED5C4309A}" srcOrd="0" destOrd="0" presId="urn:microsoft.com/office/officeart/2005/8/layout/hierarchy1"/>
    <dgm:cxn modelId="{F042750A-0B65-4455-89F5-55473BD20FDF}" type="presParOf" srcId="{D7DA408C-42A8-43B7-A567-E05ED5C4309A}" destId="{061E848A-BC27-48F4-A159-30CAED40F13F}" srcOrd="0" destOrd="0" presId="urn:microsoft.com/office/officeart/2005/8/layout/hierarchy1"/>
    <dgm:cxn modelId="{7537B3C1-C244-4A20-AC11-9970ADD9CD3A}" type="presParOf" srcId="{061E848A-BC27-48F4-A159-30CAED40F13F}" destId="{A4E540EB-5B82-45C8-9C8B-B6C6DCEC4858}" srcOrd="0" destOrd="0" presId="urn:microsoft.com/office/officeart/2005/8/layout/hierarchy1"/>
    <dgm:cxn modelId="{C5F4A1B6-BA20-4A51-A333-2E02E45C7B5A}" type="presParOf" srcId="{061E848A-BC27-48F4-A159-30CAED40F13F}" destId="{13F200C9-7F99-4B84-8F25-036ADD8B65B3}" srcOrd="1" destOrd="0" presId="urn:microsoft.com/office/officeart/2005/8/layout/hierarchy1"/>
    <dgm:cxn modelId="{C5A5F520-EBE6-4B8C-B90C-C0D7B8187AC6}" type="presParOf" srcId="{D7DA408C-42A8-43B7-A567-E05ED5C4309A}" destId="{5CAA03ED-1BD5-4964-AF47-11588B5733AC}" srcOrd="1" destOrd="0" presId="urn:microsoft.com/office/officeart/2005/8/layout/hierarchy1"/>
    <dgm:cxn modelId="{09135578-8BAF-45A4-8D7B-E8FBAE1C1E05}" type="presParOf" srcId="{5CAA03ED-1BD5-4964-AF47-11588B5733AC}" destId="{5F941259-3F97-4301-BB5C-EA731DFA61BC}" srcOrd="0" destOrd="0" presId="urn:microsoft.com/office/officeart/2005/8/layout/hierarchy1"/>
    <dgm:cxn modelId="{F35F4316-5B98-4E29-9F24-B97F4FC753E2}" type="presParOf" srcId="{5CAA03ED-1BD5-4964-AF47-11588B5733AC}" destId="{D7604064-F0B3-42E5-B84C-CFB8646AB50A}" srcOrd="1" destOrd="0" presId="urn:microsoft.com/office/officeart/2005/8/layout/hierarchy1"/>
    <dgm:cxn modelId="{AE9CA6BA-F141-4599-AA8F-2CF4E7220382}" type="presParOf" srcId="{D7604064-F0B3-42E5-B84C-CFB8646AB50A}" destId="{ED5D9547-99B1-4394-A31E-9D85510909D2}" srcOrd="0" destOrd="0" presId="urn:microsoft.com/office/officeart/2005/8/layout/hierarchy1"/>
    <dgm:cxn modelId="{A11B015A-3852-4320-97BF-047101606151}" type="presParOf" srcId="{ED5D9547-99B1-4394-A31E-9D85510909D2}" destId="{201FF255-85F6-444C-86D8-F7D6C95CE87A}" srcOrd="0" destOrd="0" presId="urn:microsoft.com/office/officeart/2005/8/layout/hierarchy1"/>
    <dgm:cxn modelId="{597056DD-A035-4FE2-9F99-A00851798A27}" type="presParOf" srcId="{ED5D9547-99B1-4394-A31E-9D85510909D2}" destId="{BD1EEA1E-0B6F-4BFC-A131-D2A3ED9D8CED}" srcOrd="1" destOrd="0" presId="urn:microsoft.com/office/officeart/2005/8/layout/hierarchy1"/>
    <dgm:cxn modelId="{50442FD8-2AC9-4887-9C7D-92DC6B4E6772}" type="presParOf" srcId="{D7604064-F0B3-42E5-B84C-CFB8646AB50A}" destId="{568EA7D1-2194-4108-A0A7-77AE4132CF64}" srcOrd="1" destOrd="0" presId="urn:microsoft.com/office/officeart/2005/8/layout/hierarchy1"/>
    <dgm:cxn modelId="{247C1A52-4E40-4FE0-902A-DBF54BDFC415}" type="presParOf" srcId="{568EA7D1-2194-4108-A0A7-77AE4132CF64}" destId="{CFF11DB7-96F4-49AF-B89C-E031EE9EE333}" srcOrd="0" destOrd="0" presId="urn:microsoft.com/office/officeart/2005/8/layout/hierarchy1"/>
    <dgm:cxn modelId="{9CF9AEE3-14A2-41F3-A2AB-C34423DB4BD6}" type="presParOf" srcId="{568EA7D1-2194-4108-A0A7-77AE4132CF64}" destId="{AE7812C4-ECC7-4A62-AB63-85CF213739AC}" srcOrd="1" destOrd="0" presId="urn:microsoft.com/office/officeart/2005/8/layout/hierarchy1"/>
    <dgm:cxn modelId="{9A3A5943-5188-4226-833B-0394AE384ED8}" type="presParOf" srcId="{AE7812C4-ECC7-4A62-AB63-85CF213739AC}" destId="{84CB1DB2-0A53-4AC9-8917-FF9B9A841BF4}" srcOrd="0" destOrd="0" presId="urn:microsoft.com/office/officeart/2005/8/layout/hierarchy1"/>
    <dgm:cxn modelId="{6FBB4CC2-E54B-424B-AF80-23077B25B601}" type="presParOf" srcId="{84CB1DB2-0A53-4AC9-8917-FF9B9A841BF4}" destId="{D8BFF959-3D59-42B9-ACD0-E7A2792F7AAF}" srcOrd="0" destOrd="0" presId="urn:microsoft.com/office/officeart/2005/8/layout/hierarchy1"/>
    <dgm:cxn modelId="{13358FFC-F943-46CC-AEBB-6D78DD4F2A1B}" type="presParOf" srcId="{84CB1DB2-0A53-4AC9-8917-FF9B9A841BF4}" destId="{753614D9-2BBD-456B-A62F-5805BDF75905}" srcOrd="1" destOrd="0" presId="urn:microsoft.com/office/officeart/2005/8/layout/hierarchy1"/>
    <dgm:cxn modelId="{386D71D8-5D99-4E65-89CE-6F6029DE1C49}" type="presParOf" srcId="{AE7812C4-ECC7-4A62-AB63-85CF213739AC}" destId="{23CBEEA8-1DEB-48F3-90FE-BAD604E1C02D}" srcOrd="1" destOrd="0" presId="urn:microsoft.com/office/officeart/2005/8/layout/hierarchy1"/>
    <dgm:cxn modelId="{13FCFEC2-4CB4-4C3C-B91B-0BCFD671263E}" type="presParOf" srcId="{568EA7D1-2194-4108-A0A7-77AE4132CF64}" destId="{877B1B25-719E-4313-AC68-9201615EF6E1}" srcOrd="2" destOrd="0" presId="urn:microsoft.com/office/officeart/2005/8/layout/hierarchy1"/>
    <dgm:cxn modelId="{66F1C4F4-B09E-47B5-90A2-803773DF18DD}" type="presParOf" srcId="{568EA7D1-2194-4108-A0A7-77AE4132CF64}" destId="{260576D0-FE79-43BB-B426-D5F8758BACCC}" srcOrd="3" destOrd="0" presId="urn:microsoft.com/office/officeart/2005/8/layout/hierarchy1"/>
    <dgm:cxn modelId="{784951E8-3184-4755-8B16-43182B723242}" type="presParOf" srcId="{260576D0-FE79-43BB-B426-D5F8758BACCC}" destId="{1B202B65-8FBF-4ADC-9664-C0F64059B2BD}" srcOrd="0" destOrd="0" presId="urn:microsoft.com/office/officeart/2005/8/layout/hierarchy1"/>
    <dgm:cxn modelId="{9D15A40D-B2F6-493A-B202-4285309E3C56}" type="presParOf" srcId="{1B202B65-8FBF-4ADC-9664-C0F64059B2BD}" destId="{2D175AA7-C4ED-43E9-AC78-70D5595B69BB}" srcOrd="0" destOrd="0" presId="urn:microsoft.com/office/officeart/2005/8/layout/hierarchy1"/>
    <dgm:cxn modelId="{2CAB5916-2029-464C-B3AA-6107ED542947}" type="presParOf" srcId="{1B202B65-8FBF-4ADC-9664-C0F64059B2BD}" destId="{9ACED58A-D224-4C6A-8AFA-2DD10A794100}" srcOrd="1" destOrd="0" presId="urn:microsoft.com/office/officeart/2005/8/layout/hierarchy1"/>
    <dgm:cxn modelId="{01F8CCB3-2970-491E-B3F3-27914980DCC4}" type="presParOf" srcId="{260576D0-FE79-43BB-B426-D5F8758BACCC}" destId="{D9B952E9-4F99-48BD-9388-8690B81BA5CC}" srcOrd="1" destOrd="0" presId="urn:microsoft.com/office/officeart/2005/8/layout/hierarchy1"/>
    <dgm:cxn modelId="{14CE215A-17D9-480D-BD5A-171F93F98772}" type="presParOf" srcId="{5CAA03ED-1BD5-4964-AF47-11588B5733AC}" destId="{8678B85C-49A3-475B-8B73-0F0DCE2A06C8}" srcOrd="2" destOrd="0" presId="urn:microsoft.com/office/officeart/2005/8/layout/hierarchy1"/>
    <dgm:cxn modelId="{3D873AAA-B039-424D-8ED1-7EBD9160F53E}" type="presParOf" srcId="{5CAA03ED-1BD5-4964-AF47-11588B5733AC}" destId="{20EC03E1-1022-48E2-8A50-A55E77E1928F}" srcOrd="3" destOrd="0" presId="urn:microsoft.com/office/officeart/2005/8/layout/hierarchy1"/>
    <dgm:cxn modelId="{C9AC05A9-E2B1-45A8-8B14-38DAF912FF08}" type="presParOf" srcId="{20EC03E1-1022-48E2-8A50-A55E77E1928F}" destId="{F7CA1E6B-A67E-4FE8-B43F-53FE425742A0}" srcOrd="0" destOrd="0" presId="urn:microsoft.com/office/officeart/2005/8/layout/hierarchy1"/>
    <dgm:cxn modelId="{82F1CE9F-BA52-47DB-9C91-BE2A2E5F7520}" type="presParOf" srcId="{F7CA1E6B-A67E-4FE8-B43F-53FE425742A0}" destId="{10BD367A-A5D4-4C6C-950A-85FDC9A07CD6}" srcOrd="0" destOrd="0" presId="urn:microsoft.com/office/officeart/2005/8/layout/hierarchy1"/>
    <dgm:cxn modelId="{CE437677-98A4-4A98-A573-7AED29DA4A80}" type="presParOf" srcId="{F7CA1E6B-A67E-4FE8-B43F-53FE425742A0}" destId="{402D0E09-74BB-4838-BC99-07EB907AC932}" srcOrd="1" destOrd="0" presId="urn:microsoft.com/office/officeart/2005/8/layout/hierarchy1"/>
    <dgm:cxn modelId="{ECAA8F5E-FF61-44AE-827C-EC77AD3F9320}" type="presParOf" srcId="{20EC03E1-1022-48E2-8A50-A55E77E1928F}" destId="{5B88E1F0-32F0-4524-AC7A-116C77306EDE}" srcOrd="1" destOrd="0" presId="urn:microsoft.com/office/officeart/2005/8/layout/hierarchy1"/>
    <dgm:cxn modelId="{5DF5C8C2-690F-4DB8-BD27-55D9D61AD3F0}" type="presParOf" srcId="{5B88E1F0-32F0-4524-AC7A-116C77306EDE}" destId="{FD58ADDC-EF39-44BF-8927-4B7E46AF5F18}" srcOrd="0" destOrd="0" presId="urn:microsoft.com/office/officeart/2005/8/layout/hierarchy1"/>
    <dgm:cxn modelId="{9269F6F5-3D86-4231-9EE2-B39E02B4A0AD}" type="presParOf" srcId="{5B88E1F0-32F0-4524-AC7A-116C77306EDE}" destId="{6314A884-74CD-4D30-A229-EB93B1ED9BDE}" srcOrd="1" destOrd="0" presId="urn:microsoft.com/office/officeart/2005/8/layout/hierarchy1"/>
    <dgm:cxn modelId="{C5D9994D-86D2-4584-80C3-9D3144FB1950}" type="presParOf" srcId="{6314A884-74CD-4D30-A229-EB93B1ED9BDE}" destId="{DD88ECA8-3EF8-4C0F-BA03-990AFEC9A257}" srcOrd="0" destOrd="0" presId="urn:microsoft.com/office/officeart/2005/8/layout/hierarchy1"/>
    <dgm:cxn modelId="{9AB8F07B-B0B9-4564-9E6F-5B664DB848D0}" type="presParOf" srcId="{DD88ECA8-3EF8-4C0F-BA03-990AFEC9A257}" destId="{98620BC3-AC6A-4120-9E2B-A15D25BDB1A9}" srcOrd="0" destOrd="0" presId="urn:microsoft.com/office/officeart/2005/8/layout/hierarchy1"/>
    <dgm:cxn modelId="{18BA42DA-7812-4258-901C-5F6BA610186B}" type="presParOf" srcId="{DD88ECA8-3EF8-4C0F-BA03-990AFEC9A257}" destId="{4FF72B8D-D3C9-4A8E-9B82-339028FD9BB5}" srcOrd="1" destOrd="0" presId="urn:microsoft.com/office/officeart/2005/8/layout/hierarchy1"/>
    <dgm:cxn modelId="{C8BB401C-1560-4B30-87F0-130A389C4822}" type="presParOf" srcId="{6314A884-74CD-4D30-A229-EB93B1ED9BDE}" destId="{DAB9AECC-113D-4ECD-BA71-5A749C8A6F0E}" srcOrd="1" destOrd="0" presId="urn:microsoft.com/office/officeart/2005/8/layout/hierarchy1"/>
    <dgm:cxn modelId="{50591F2A-4A79-4A2D-99A6-382B42E41C0F}" type="presParOf" srcId="{5B88E1F0-32F0-4524-AC7A-116C77306EDE}" destId="{ED7211EB-68C7-4D02-A903-4D47FF61A85F}" srcOrd="2" destOrd="0" presId="urn:microsoft.com/office/officeart/2005/8/layout/hierarchy1"/>
    <dgm:cxn modelId="{36503AE2-70EC-46E9-8592-500CDF0BF0A3}" type="presParOf" srcId="{5B88E1F0-32F0-4524-AC7A-116C77306EDE}" destId="{2AEB09FC-A040-4C0D-A4D0-7FA7BD34E0C0}" srcOrd="3" destOrd="0" presId="urn:microsoft.com/office/officeart/2005/8/layout/hierarchy1"/>
    <dgm:cxn modelId="{39EB782E-0B62-446D-A0C0-DD4C4B6719C1}" type="presParOf" srcId="{2AEB09FC-A040-4C0D-A4D0-7FA7BD34E0C0}" destId="{6539BCAB-B7C7-4931-8719-A259F6667520}" srcOrd="0" destOrd="0" presId="urn:microsoft.com/office/officeart/2005/8/layout/hierarchy1"/>
    <dgm:cxn modelId="{7F1F7894-87BB-4A2F-8303-37E0400B14FA}" type="presParOf" srcId="{6539BCAB-B7C7-4931-8719-A259F6667520}" destId="{EBAD6A82-7338-43DD-A3C4-269E18DC3BF8}" srcOrd="0" destOrd="0" presId="urn:microsoft.com/office/officeart/2005/8/layout/hierarchy1"/>
    <dgm:cxn modelId="{14B4438C-9B8E-4455-837A-4BE38D0E2432}" type="presParOf" srcId="{6539BCAB-B7C7-4931-8719-A259F6667520}" destId="{7674E965-0583-4D0A-B70D-56A425540A57}" srcOrd="1" destOrd="0" presId="urn:microsoft.com/office/officeart/2005/8/layout/hierarchy1"/>
    <dgm:cxn modelId="{0A92898C-155A-4E98-B229-CBAA6576C0BA}" type="presParOf" srcId="{2AEB09FC-A040-4C0D-A4D0-7FA7BD34E0C0}" destId="{796EF68D-0D18-49B5-A316-CABEB4A7B1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F2C30-75B6-499A-8F53-CCB469135766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60C4D5-6871-41F4-8AB4-74DF2030F959}">
      <dgm:prSet phldrT="[Текст]"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ГД</a:t>
          </a:r>
        </a:p>
      </dgm:t>
    </dgm:pt>
    <dgm:pt modelId="{EB4A67BD-23D7-4B49-9674-F4A8A36438D7}" type="parTrans" cxnId="{44621A03-2C0B-4879-93E0-ABD5DDCFC231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AF38105D-7379-47FA-B885-A78680EDDAF5}" type="sibTrans" cxnId="{44621A03-2C0B-4879-93E0-ABD5DDCFC231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1E57327F-936E-424D-9DF2-5A84546F1A57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  <a:endParaRPr lang="ru-RU" sz="1600" baseline="-25000" dirty="0">
            <a:latin typeface="Century Gothic" pitchFamily="34" charset="0"/>
          </a:endParaRPr>
        </a:p>
      </dgm:t>
    </dgm:pt>
    <dgm:pt modelId="{2C850816-DC25-4160-A208-E70335C05FD7}" type="parTrans" cxnId="{A66CC282-CA27-439E-9D64-9402990FB2EC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C5FF34E7-8F34-421D-B956-812FD0CF1520}" type="sibTrans" cxnId="{A66CC282-CA27-439E-9D64-9402990FB2EC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ACAAC466-C740-4A50-856A-F74EA561EF5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97F48CA5-47BC-4C23-A38C-2F86559BA20E}" type="parTrans" cxnId="{48F5440D-1942-4117-B5C8-ECAE44EDDAC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FD0E244D-659C-4D9A-8A01-194C46E75D68}" type="sibTrans" cxnId="{48F5440D-1942-4117-B5C8-ECAE44EDDAC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4B237843-9D0F-4C94-9B9B-A2EC0C0AB1B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9DA34776-2D96-4DFC-B6D7-456409F38AEE}" type="parTrans" cxnId="{25E01CF6-C36D-481A-B11E-3718EB10BB5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99A4C945-943F-4F9C-B61C-74DC59D2F914}" type="sibTrans" cxnId="{25E01CF6-C36D-481A-B11E-3718EB10BB5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1448CB2E-CAC7-4DBF-81F6-09A89E6D9D2F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D97DF3ED-8234-4854-B9D8-4AAAB97D10F0}" type="parTrans" cxnId="{EDF0F94D-E133-4DEC-A00E-4E3EF6BE5E38}">
      <dgm:prSet/>
      <dgm:spPr/>
      <dgm:t>
        <a:bodyPr/>
        <a:lstStyle/>
        <a:p>
          <a:endParaRPr lang="ru-RU" sz="1600"/>
        </a:p>
      </dgm:t>
    </dgm:pt>
    <dgm:pt modelId="{92E518CA-3302-4EEC-9863-AF225B824DEC}" type="sibTrans" cxnId="{EDF0F94D-E133-4DEC-A00E-4E3EF6BE5E38}">
      <dgm:prSet/>
      <dgm:spPr/>
      <dgm:t>
        <a:bodyPr/>
        <a:lstStyle/>
        <a:p>
          <a:endParaRPr lang="ru-RU" sz="1600"/>
        </a:p>
      </dgm:t>
    </dgm:pt>
    <dgm:pt modelId="{A1000BD5-F71C-44E1-B4EB-28D3CAEBD99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  <a:endParaRPr lang="ru-RU" sz="1600" baseline="0" dirty="0">
            <a:latin typeface="Century Gothic" pitchFamily="34" charset="0"/>
          </a:endParaRPr>
        </a:p>
      </dgm:t>
    </dgm:pt>
    <dgm:pt modelId="{F7261D24-BB45-4CE9-B99D-F926DB2C8B47}" type="sibTrans" cxnId="{E8A1DF7A-C8AC-4AF5-998F-9DBA492EC348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400484A1-519C-4F5E-9753-A1277E735103}" type="parTrans" cxnId="{E8A1DF7A-C8AC-4AF5-998F-9DBA492EC348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E64B22D4-5726-4CBC-BEF7-27F28D44105F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2D913D3C-9BA4-46DC-ADAE-9E3E267C98B5}" type="sibTrans" cxnId="{9A4FD4C2-BDF7-4066-BB21-FF7645487AA6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8EA7B040-4E66-4380-9BF5-96724A7F1205}" type="parTrans" cxnId="{9A4FD4C2-BDF7-4066-BB21-FF7645487AA6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3BB685C3-D452-40EC-B8A9-FF35835BDE47}" type="pres">
      <dgm:prSet presAssocID="{0DDF2C30-75B6-499A-8F53-CCB4691357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DA408C-42A8-43B7-A567-E05ED5C4309A}" type="pres">
      <dgm:prSet presAssocID="{3160C4D5-6871-41F4-8AB4-74DF2030F959}" presName="hierRoot1" presStyleCnt="0"/>
      <dgm:spPr/>
    </dgm:pt>
    <dgm:pt modelId="{061E848A-BC27-48F4-A159-30CAED40F13F}" type="pres">
      <dgm:prSet presAssocID="{3160C4D5-6871-41F4-8AB4-74DF2030F959}" presName="composite" presStyleCnt="0"/>
      <dgm:spPr/>
    </dgm:pt>
    <dgm:pt modelId="{A4E540EB-5B82-45C8-9C8B-B6C6DCEC4858}" type="pres">
      <dgm:prSet presAssocID="{3160C4D5-6871-41F4-8AB4-74DF2030F959}" presName="background" presStyleLbl="node0" presStyleIdx="0" presStyleCnt="1"/>
      <dgm:spPr/>
    </dgm:pt>
    <dgm:pt modelId="{13F200C9-7F99-4B84-8F25-036ADD8B65B3}" type="pres">
      <dgm:prSet presAssocID="{3160C4D5-6871-41F4-8AB4-74DF2030F959}" presName="text" presStyleLbl="fgAcc0" presStyleIdx="0" presStyleCnt="1" custScaleX="234602" custLinFactNeighborX="-13710" custLinFactNeighborY="-16431">
        <dgm:presLayoutVars>
          <dgm:chPref val="3"/>
        </dgm:presLayoutVars>
      </dgm:prSet>
      <dgm:spPr/>
    </dgm:pt>
    <dgm:pt modelId="{5CAA03ED-1BD5-4964-AF47-11588B5733AC}" type="pres">
      <dgm:prSet presAssocID="{3160C4D5-6871-41F4-8AB4-74DF2030F959}" presName="hierChild2" presStyleCnt="0"/>
      <dgm:spPr/>
    </dgm:pt>
    <dgm:pt modelId="{5F941259-3F97-4301-BB5C-EA731DFA61BC}" type="pres">
      <dgm:prSet presAssocID="{400484A1-519C-4F5E-9753-A1277E735103}" presName="Name10" presStyleLbl="parChTrans1D2" presStyleIdx="0" presStyleCnt="2"/>
      <dgm:spPr/>
    </dgm:pt>
    <dgm:pt modelId="{D7604064-F0B3-42E5-B84C-CFB8646AB50A}" type="pres">
      <dgm:prSet presAssocID="{A1000BD5-F71C-44E1-B4EB-28D3CAEBD99C}" presName="hierRoot2" presStyleCnt="0"/>
      <dgm:spPr/>
    </dgm:pt>
    <dgm:pt modelId="{ED5D9547-99B1-4394-A31E-9D85510909D2}" type="pres">
      <dgm:prSet presAssocID="{A1000BD5-F71C-44E1-B4EB-28D3CAEBD99C}" presName="composite2" presStyleCnt="0"/>
      <dgm:spPr/>
    </dgm:pt>
    <dgm:pt modelId="{201FF255-85F6-444C-86D8-F7D6C95CE87A}" type="pres">
      <dgm:prSet presAssocID="{A1000BD5-F71C-44E1-B4EB-28D3CAEBD99C}" presName="background2" presStyleLbl="node2" presStyleIdx="0" presStyleCnt="2"/>
      <dgm:spPr/>
    </dgm:pt>
    <dgm:pt modelId="{BD1EEA1E-0B6F-4BFC-A131-D2A3ED9D8CED}" type="pres">
      <dgm:prSet presAssocID="{A1000BD5-F71C-44E1-B4EB-28D3CAEBD99C}" presName="text2" presStyleLbl="fgAcc2" presStyleIdx="0" presStyleCnt="2" custLinFactNeighborX="-5657" custLinFactNeighborY="-201">
        <dgm:presLayoutVars>
          <dgm:chPref val="3"/>
        </dgm:presLayoutVars>
      </dgm:prSet>
      <dgm:spPr/>
    </dgm:pt>
    <dgm:pt modelId="{568EA7D1-2194-4108-A0A7-77AE4132CF64}" type="pres">
      <dgm:prSet presAssocID="{A1000BD5-F71C-44E1-B4EB-28D3CAEBD99C}" presName="hierChild3" presStyleCnt="0"/>
      <dgm:spPr/>
    </dgm:pt>
    <dgm:pt modelId="{CFF11DB7-96F4-49AF-B89C-E031EE9EE333}" type="pres">
      <dgm:prSet presAssocID="{2C850816-DC25-4160-A208-E70335C05FD7}" presName="Name17" presStyleLbl="parChTrans1D3" presStyleIdx="0" presStyleCnt="4"/>
      <dgm:spPr/>
    </dgm:pt>
    <dgm:pt modelId="{AE7812C4-ECC7-4A62-AB63-85CF213739AC}" type="pres">
      <dgm:prSet presAssocID="{1E57327F-936E-424D-9DF2-5A84546F1A57}" presName="hierRoot3" presStyleCnt="0"/>
      <dgm:spPr/>
    </dgm:pt>
    <dgm:pt modelId="{84CB1DB2-0A53-4AC9-8917-FF9B9A841BF4}" type="pres">
      <dgm:prSet presAssocID="{1E57327F-936E-424D-9DF2-5A84546F1A57}" presName="composite3" presStyleCnt="0"/>
      <dgm:spPr/>
    </dgm:pt>
    <dgm:pt modelId="{D8BFF959-3D59-42B9-ACD0-E7A2792F7AAF}" type="pres">
      <dgm:prSet presAssocID="{1E57327F-936E-424D-9DF2-5A84546F1A57}" presName="background3" presStyleLbl="node3" presStyleIdx="0" presStyleCnt="4"/>
      <dgm:spPr/>
    </dgm:pt>
    <dgm:pt modelId="{753614D9-2BBD-456B-A62F-5805BDF75905}" type="pres">
      <dgm:prSet presAssocID="{1E57327F-936E-424D-9DF2-5A84546F1A57}" presName="text3" presStyleLbl="fgAcc3" presStyleIdx="0" presStyleCnt="4" custLinFactNeighborY="64275">
        <dgm:presLayoutVars>
          <dgm:chPref val="3"/>
        </dgm:presLayoutVars>
      </dgm:prSet>
      <dgm:spPr/>
    </dgm:pt>
    <dgm:pt modelId="{23CBEEA8-1DEB-48F3-90FE-BAD604E1C02D}" type="pres">
      <dgm:prSet presAssocID="{1E57327F-936E-424D-9DF2-5A84546F1A57}" presName="hierChild4" presStyleCnt="0"/>
      <dgm:spPr/>
    </dgm:pt>
    <dgm:pt modelId="{877B1B25-719E-4313-AC68-9201615EF6E1}" type="pres">
      <dgm:prSet presAssocID="{97F48CA5-47BC-4C23-A38C-2F86559BA20E}" presName="Name17" presStyleLbl="parChTrans1D3" presStyleIdx="1" presStyleCnt="4"/>
      <dgm:spPr/>
    </dgm:pt>
    <dgm:pt modelId="{260576D0-FE79-43BB-B426-D5F8758BACCC}" type="pres">
      <dgm:prSet presAssocID="{ACAAC466-C740-4A50-856A-F74EA561EF5C}" presName="hierRoot3" presStyleCnt="0"/>
      <dgm:spPr/>
    </dgm:pt>
    <dgm:pt modelId="{1B202B65-8FBF-4ADC-9664-C0F64059B2BD}" type="pres">
      <dgm:prSet presAssocID="{ACAAC466-C740-4A50-856A-F74EA561EF5C}" presName="composite3" presStyleCnt="0"/>
      <dgm:spPr/>
    </dgm:pt>
    <dgm:pt modelId="{2D175AA7-C4ED-43E9-AC78-70D5595B69BB}" type="pres">
      <dgm:prSet presAssocID="{ACAAC466-C740-4A50-856A-F74EA561EF5C}" presName="background3" presStyleLbl="node3" presStyleIdx="1" presStyleCnt="4"/>
      <dgm:spPr/>
    </dgm:pt>
    <dgm:pt modelId="{9ACED58A-D224-4C6A-8AFA-2DD10A794100}" type="pres">
      <dgm:prSet presAssocID="{ACAAC466-C740-4A50-856A-F74EA561EF5C}" presName="text3" presStyleLbl="fgAcc3" presStyleIdx="1" presStyleCnt="4" custLinFactNeighborY="64275">
        <dgm:presLayoutVars>
          <dgm:chPref val="3"/>
        </dgm:presLayoutVars>
      </dgm:prSet>
      <dgm:spPr/>
    </dgm:pt>
    <dgm:pt modelId="{D9B952E9-4F99-48BD-9388-8690B81BA5CC}" type="pres">
      <dgm:prSet presAssocID="{ACAAC466-C740-4A50-856A-F74EA561EF5C}" presName="hierChild4" presStyleCnt="0"/>
      <dgm:spPr/>
    </dgm:pt>
    <dgm:pt modelId="{8678B85C-49A3-475B-8B73-0F0DCE2A06C8}" type="pres">
      <dgm:prSet presAssocID="{9DA34776-2D96-4DFC-B6D7-456409F38AEE}" presName="Name10" presStyleLbl="parChTrans1D2" presStyleIdx="1" presStyleCnt="2"/>
      <dgm:spPr/>
    </dgm:pt>
    <dgm:pt modelId="{20EC03E1-1022-48E2-8A50-A55E77E1928F}" type="pres">
      <dgm:prSet presAssocID="{4B237843-9D0F-4C94-9B9B-A2EC0C0AB1BC}" presName="hierRoot2" presStyleCnt="0"/>
      <dgm:spPr/>
    </dgm:pt>
    <dgm:pt modelId="{F7CA1E6B-A67E-4FE8-B43F-53FE425742A0}" type="pres">
      <dgm:prSet presAssocID="{4B237843-9D0F-4C94-9B9B-A2EC0C0AB1BC}" presName="composite2" presStyleCnt="0"/>
      <dgm:spPr/>
    </dgm:pt>
    <dgm:pt modelId="{10BD367A-A5D4-4C6C-950A-85FDC9A07CD6}" type="pres">
      <dgm:prSet presAssocID="{4B237843-9D0F-4C94-9B9B-A2EC0C0AB1BC}" presName="background2" presStyleLbl="node2" presStyleIdx="1" presStyleCnt="2"/>
      <dgm:spPr/>
    </dgm:pt>
    <dgm:pt modelId="{402D0E09-74BB-4838-BC99-07EB907AC932}" type="pres">
      <dgm:prSet presAssocID="{4B237843-9D0F-4C94-9B9B-A2EC0C0AB1BC}" presName="text2" presStyleLbl="fgAcc2" presStyleIdx="1" presStyleCnt="2" custLinFactNeighborX="6881" custLinFactNeighborY="205">
        <dgm:presLayoutVars>
          <dgm:chPref val="3"/>
        </dgm:presLayoutVars>
      </dgm:prSet>
      <dgm:spPr/>
    </dgm:pt>
    <dgm:pt modelId="{5B88E1F0-32F0-4524-AC7A-116C77306EDE}" type="pres">
      <dgm:prSet presAssocID="{4B237843-9D0F-4C94-9B9B-A2EC0C0AB1BC}" presName="hierChild3" presStyleCnt="0"/>
      <dgm:spPr/>
    </dgm:pt>
    <dgm:pt modelId="{FD58ADDC-EF39-44BF-8927-4B7E46AF5F18}" type="pres">
      <dgm:prSet presAssocID="{8EA7B040-4E66-4380-9BF5-96724A7F1205}" presName="Name17" presStyleLbl="parChTrans1D3" presStyleIdx="2" presStyleCnt="4"/>
      <dgm:spPr/>
    </dgm:pt>
    <dgm:pt modelId="{6314A884-74CD-4D30-A229-EB93B1ED9BDE}" type="pres">
      <dgm:prSet presAssocID="{E64B22D4-5726-4CBC-BEF7-27F28D44105F}" presName="hierRoot3" presStyleCnt="0"/>
      <dgm:spPr/>
    </dgm:pt>
    <dgm:pt modelId="{DD88ECA8-3EF8-4C0F-BA03-990AFEC9A257}" type="pres">
      <dgm:prSet presAssocID="{E64B22D4-5726-4CBC-BEF7-27F28D44105F}" presName="composite3" presStyleCnt="0"/>
      <dgm:spPr/>
    </dgm:pt>
    <dgm:pt modelId="{98620BC3-AC6A-4120-9E2B-A15D25BDB1A9}" type="pres">
      <dgm:prSet presAssocID="{E64B22D4-5726-4CBC-BEF7-27F28D44105F}" presName="background3" presStyleLbl="node3" presStyleIdx="2" presStyleCnt="4"/>
      <dgm:spPr/>
    </dgm:pt>
    <dgm:pt modelId="{4FF72B8D-D3C9-4A8E-9B82-339028FD9BB5}" type="pres">
      <dgm:prSet presAssocID="{E64B22D4-5726-4CBC-BEF7-27F28D44105F}" presName="text3" presStyleLbl="fgAcc3" presStyleIdx="2" presStyleCnt="4" custLinFactNeighborY="64275">
        <dgm:presLayoutVars>
          <dgm:chPref val="3"/>
        </dgm:presLayoutVars>
      </dgm:prSet>
      <dgm:spPr/>
    </dgm:pt>
    <dgm:pt modelId="{DAB9AECC-113D-4ECD-BA71-5A749C8A6F0E}" type="pres">
      <dgm:prSet presAssocID="{E64B22D4-5726-4CBC-BEF7-27F28D44105F}" presName="hierChild4" presStyleCnt="0"/>
      <dgm:spPr/>
    </dgm:pt>
    <dgm:pt modelId="{ED7211EB-68C7-4D02-A903-4D47FF61A85F}" type="pres">
      <dgm:prSet presAssocID="{D97DF3ED-8234-4854-B9D8-4AAAB97D10F0}" presName="Name17" presStyleLbl="parChTrans1D3" presStyleIdx="3" presStyleCnt="4"/>
      <dgm:spPr/>
    </dgm:pt>
    <dgm:pt modelId="{2AEB09FC-A040-4C0D-A4D0-7FA7BD34E0C0}" type="pres">
      <dgm:prSet presAssocID="{1448CB2E-CAC7-4DBF-81F6-09A89E6D9D2F}" presName="hierRoot3" presStyleCnt="0"/>
      <dgm:spPr/>
    </dgm:pt>
    <dgm:pt modelId="{6539BCAB-B7C7-4931-8719-A259F6667520}" type="pres">
      <dgm:prSet presAssocID="{1448CB2E-CAC7-4DBF-81F6-09A89E6D9D2F}" presName="composite3" presStyleCnt="0"/>
      <dgm:spPr/>
    </dgm:pt>
    <dgm:pt modelId="{EBAD6A82-7338-43DD-A3C4-269E18DC3BF8}" type="pres">
      <dgm:prSet presAssocID="{1448CB2E-CAC7-4DBF-81F6-09A89E6D9D2F}" presName="background3" presStyleLbl="node3" presStyleIdx="3" presStyleCnt="4"/>
      <dgm:spPr/>
    </dgm:pt>
    <dgm:pt modelId="{7674E965-0583-4D0A-B70D-56A425540A57}" type="pres">
      <dgm:prSet presAssocID="{1448CB2E-CAC7-4DBF-81F6-09A89E6D9D2F}" presName="text3" presStyleLbl="fgAcc3" presStyleIdx="3" presStyleCnt="4" custLinFactNeighborX="5122" custLinFactNeighborY="64275">
        <dgm:presLayoutVars>
          <dgm:chPref val="3"/>
        </dgm:presLayoutVars>
      </dgm:prSet>
      <dgm:spPr/>
    </dgm:pt>
    <dgm:pt modelId="{796EF68D-0D18-49B5-A316-CABEB4A7B1FB}" type="pres">
      <dgm:prSet presAssocID="{1448CB2E-CAC7-4DBF-81F6-09A89E6D9D2F}" presName="hierChild4" presStyleCnt="0"/>
      <dgm:spPr/>
    </dgm:pt>
  </dgm:ptLst>
  <dgm:cxnLst>
    <dgm:cxn modelId="{9ADB1700-BDF4-4EE6-B595-EF099EFA337B}" type="presOf" srcId="{4B237843-9D0F-4C94-9B9B-A2EC0C0AB1BC}" destId="{402D0E09-74BB-4838-BC99-07EB907AC932}" srcOrd="0" destOrd="0" presId="urn:microsoft.com/office/officeart/2005/8/layout/hierarchy1"/>
    <dgm:cxn modelId="{44621A03-2C0B-4879-93E0-ABD5DDCFC231}" srcId="{0DDF2C30-75B6-499A-8F53-CCB469135766}" destId="{3160C4D5-6871-41F4-8AB4-74DF2030F959}" srcOrd="0" destOrd="0" parTransId="{EB4A67BD-23D7-4B49-9674-F4A8A36438D7}" sibTransId="{AF38105D-7379-47FA-B885-A78680EDDAF5}"/>
    <dgm:cxn modelId="{BB022B05-061D-4235-81DF-DAB8E6CE4749}" type="presOf" srcId="{0DDF2C30-75B6-499A-8F53-CCB469135766}" destId="{3BB685C3-D452-40EC-B8A9-FF35835BDE47}" srcOrd="0" destOrd="0" presId="urn:microsoft.com/office/officeart/2005/8/layout/hierarchy1"/>
    <dgm:cxn modelId="{48F5440D-1942-4117-B5C8-ECAE44EDDACB}" srcId="{A1000BD5-F71C-44E1-B4EB-28D3CAEBD99C}" destId="{ACAAC466-C740-4A50-856A-F74EA561EF5C}" srcOrd="1" destOrd="0" parTransId="{97F48CA5-47BC-4C23-A38C-2F86559BA20E}" sibTransId="{FD0E244D-659C-4D9A-8A01-194C46E75D68}"/>
    <dgm:cxn modelId="{B36BA30F-CF96-4EF2-BE86-3F850B93BB47}" type="presOf" srcId="{8EA7B040-4E66-4380-9BF5-96724A7F1205}" destId="{FD58ADDC-EF39-44BF-8927-4B7E46AF5F18}" srcOrd="0" destOrd="0" presId="urn:microsoft.com/office/officeart/2005/8/layout/hierarchy1"/>
    <dgm:cxn modelId="{3B99A30F-E69A-47EB-8998-B6685F62C6E3}" type="presOf" srcId="{D97DF3ED-8234-4854-B9D8-4AAAB97D10F0}" destId="{ED7211EB-68C7-4D02-A903-4D47FF61A85F}" srcOrd="0" destOrd="0" presId="urn:microsoft.com/office/officeart/2005/8/layout/hierarchy1"/>
    <dgm:cxn modelId="{3FEA8E13-B1A8-428B-8BE4-98F958A4F0EC}" type="presOf" srcId="{9DA34776-2D96-4DFC-B6D7-456409F38AEE}" destId="{8678B85C-49A3-475B-8B73-0F0DCE2A06C8}" srcOrd="0" destOrd="0" presId="urn:microsoft.com/office/officeart/2005/8/layout/hierarchy1"/>
    <dgm:cxn modelId="{79FE8E2F-3FD9-4E04-8AB4-B8CA33A2AF61}" type="presOf" srcId="{400484A1-519C-4F5E-9753-A1277E735103}" destId="{5F941259-3F97-4301-BB5C-EA731DFA61BC}" srcOrd="0" destOrd="0" presId="urn:microsoft.com/office/officeart/2005/8/layout/hierarchy1"/>
    <dgm:cxn modelId="{64A2E834-7F89-438F-9305-8DA5E6CBBF6E}" type="presOf" srcId="{1448CB2E-CAC7-4DBF-81F6-09A89E6D9D2F}" destId="{7674E965-0583-4D0A-B70D-56A425540A57}" srcOrd="0" destOrd="0" presId="urn:microsoft.com/office/officeart/2005/8/layout/hierarchy1"/>
    <dgm:cxn modelId="{B9BAF963-5DF4-411D-9BD6-83BA5520922B}" type="presOf" srcId="{E64B22D4-5726-4CBC-BEF7-27F28D44105F}" destId="{4FF72B8D-D3C9-4A8E-9B82-339028FD9BB5}" srcOrd="0" destOrd="0" presId="urn:microsoft.com/office/officeart/2005/8/layout/hierarchy1"/>
    <dgm:cxn modelId="{EDF0F94D-E133-4DEC-A00E-4E3EF6BE5E38}" srcId="{4B237843-9D0F-4C94-9B9B-A2EC0C0AB1BC}" destId="{1448CB2E-CAC7-4DBF-81F6-09A89E6D9D2F}" srcOrd="1" destOrd="0" parTransId="{D97DF3ED-8234-4854-B9D8-4AAAB97D10F0}" sibTransId="{92E518CA-3302-4EEC-9863-AF225B824DEC}"/>
    <dgm:cxn modelId="{11514272-4078-4C70-BD78-96F911CB6489}" type="presOf" srcId="{A1000BD5-F71C-44E1-B4EB-28D3CAEBD99C}" destId="{BD1EEA1E-0B6F-4BFC-A131-D2A3ED9D8CED}" srcOrd="0" destOrd="0" presId="urn:microsoft.com/office/officeart/2005/8/layout/hierarchy1"/>
    <dgm:cxn modelId="{AC562174-0020-4FB4-8187-9F5585B4153D}" type="presOf" srcId="{97F48CA5-47BC-4C23-A38C-2F86559BA20E}" destId="{877B1B25-719E-4313-AC68-9201615EF6E1}" srcOrd="0" destOrd="0" presId="urn:microsoft.com/office/officeart/2005/8/layout/hierarchy1"/>
    <dgm:cxn modelId="{D08D3C56-1127-4644-BCF6-7D77B4D96246}" type="presOf" srcId="{ACAAC466-C740-4A50-856A-F74EA561EF5C}" destId="{9ACED58A-D224-4C6A-8AFA-2DD10A794100}" srcOrd="0" destOrd="0" presId="urn:microsoft.com/office/officeart/2005/8/layout/hierarchy1"/>
    <dgm:cxn modelId="{C6719459-CFBD-4C2E-BE75-655DA52C22B7}" type="presOf" srcId="{2C850816-DC25-4160-A208-E70335C05FD7}" destId="{CFF11DB7-96F4-49AF-B89C-E031EE9EE333}" srcOrd="0" destOrd="0" presId="urn:microsoft.com/office/officeart/2005/8/layout/hierarchy1"/>
    <dgm:cxn modelId="{E8A1DF7A-C8AC-4AF5-998F-9DBA492EC348}" srcId="{3160C4D5-6871-41F4-8AB4-74DF2030F959}" destId="{A1000BD5-F71C-44E1-B4EB-28D3CAEBD99C}" srcOrd="0" destOrd="0" parTransId="{400484A1-519C-4F5E-9753-A1277E735103}" sibTransId="{F7261D24-BB45-4CE9-B99D-F926DB2C8B47}"/>
    <dgm:cxn modelId="{A66CC282-CA27-439E-9D64-9402990FB2EC}" srcId="{A1000BD5-F71C-44E1-B4EB-28D3CAEBD99C}" destId="{1E57327F-936E-424D-9DF2-5A84546F1A57}" srcOrd="0" destOrd="0" parTransId="{2C850816-DC25-4160-A208-E70335C05FD7}" sibTransId="{C5FF34E7-8F34-421D-B956-812FD0CF1520}"/>
    <dgm:cxn modelId="{E93555A0-2DEB-4740-8D89-79380BCE8EDE}" type="presOf" srcId="{1E57327F-936E-424D-9DF2-5A84546F1A57}" destId="{753614D9-2BBD-456B-A62F-5805BDF75905}" srcOrd="0" destOrd="0" presId="urn:microsoft.com/office/officeart/2005/8/layout/hierarchy1"/>
    <dgm:cxn modelId="{9A4FD4C2-BDF7-4066-BB21-FF7645487AA6}" srcId="{4B237843-9D0F-4C94-9B9B-A2EC0C0AB1BC}" destId="{E64B22D4-5726-4CBC-BEF7-27F28D44105F}" srcOrd="0" destOrd="0" parTransId="{8EA7B040-4E66-4380-9BF5-96724A7F1205}" sibTransId="{2D913D3C-9BA4-46DC-ADAE-9E3E267C98B5}"/>
    <dgm:cxn modelId="{25E01CF6-C36D-481A-B11E-3718EB10BB5B}" srcId="{3160C4D5-6871-41F4-8AB4-74DF2030F959}" destId="{4B237843-9D0F-4C94-9B9B-A2EC0C0AB1BC}" srcOrd="1" destOrd="0" parTransId="{9DA34776-2D96-4DFC-B6D7-456409F38AEE}" sibTransId="{99A4C945-943F-4F9C-B61C-74DC59D2F914}"/>
    <dgm:cxn modelId="{5BBB0BF8-4908-4035-9C67-E27D2FBB0AAD}" type="presOf" srcId="{3160C4D5-6871-41F4-8AB4-74DF2030F959}" destId="{13F200C9-7F99-4B84-8F25-036ADD8B65B3}" srcOrd="0" destOrd="0" presId="urn:microsoft.com/office/officeart/2005/8/layout/hierarchy1"/>
    <dgm:cxn modelId="{DC839CA0-7AAE-49A5-9323-6D270E09825B}" type="presParOf" srcId="{3BB685C3-D452-40EC-B8A9-FF35835BDE47}" destId="{D7DA408C-42A8-43B7-A567-E05ED5C4309A}" srcOrd="0" destOrd="0" presId="urn:microsoft.com/office/officeart/2005/8/layout/hierarchy1"/>
    <dgm:cxn modelId="{BD2EC3F9-9209-4AAE-992B-D69F597C6B5A}" type="presParOf" srcId="{D7DA408C-42A8-43B7-A567-E05ED5C4309A}" destId="{061E848A-BC27-48F4-A159-30CAED40F13F}" srcOrd="0" destOrd="0" presId="urn:microsoft.com/office/officeart/2005/8/layout/hierarchy1"/>
    <dgm:cxn modelId="{73786C9A-A4D1-4544-AC83-5BC6BDCF720C}" type="presParOf" srcId="{061E848A-BC27-48F4-A159-30CAED40F13F}" destId="{A4E540EB-5B82-45C8-9C8B-B6C6DCEC4858}" srcOrd="0" destOrd="0" presId="urn:microsoft.com/office/officeart/2005/8/layout/hierarchy1"/>
    <dgm:cxn modelId="{A1F6A39B-AE2B-432C-B816-3C89E8526BA1}" type="presParOf" srcId="{061E848A-BC27-48F4-A159-30CAED40F13F}" destId="{13F200C9-7F99-4B84-8F25-036ADD8B65B3}" srcOrd="1" destOrd="0" presId="urn:microsoft.com/office/officeart/2005/8/layout/hierarchy1"/>
    <dgm:cxn modelId="{5CCA3302-7C36-4E75-AD56-1F75A61AE0D0}" type="presParOf" srcId="{D7DA408C-42A8-43B7-A567-E05ED5C4309A}" destId="{5CAA03ED-1BD5-4964-AF47-11588B5733AC}" srcOrd="1" destOrd="0" presId="urn:microsoft.com/office/officeart/2005/8/layout/hierarchy1"/>
    <dgm:cxn modelId="{3323B788-02F1-411B-A77C-036DE454814B}" type="presParOf" srcId="{5CAA03ED-1BD5-4964-AF47-11588B5733AC}" destId="{5F941259-3F97-4301-BB5C-EA731DFA61BC}" srcOrd="0" destOrd="0" presId="urn:microsoft.com/office/officeart/2005/8/layout/hierarchy1"/>
    <dgm:cxn modelId="{332A53C1-A465-4CDD-9E6A-4390C70612DB}" type="presParOf" srcId="{5CAA03ED-1BD5-4964-AF47-11588B5733AC}" destId="{D7604064-F0B3-42E5-B84C-CFB8646AB50A}" srcOrd="1" destOrd="0" presId="urn:microsoft.com/office/officeart/2005/8/layout/hierarchy1"/>
    <dgm:cxn modelId="{756C788B-CDE3-4D05-9DC2-BA235F6ABAA7}" type="presParOf" srcId="{D7604064-F0B3-42E5-B84C-CFB8646AB50A}" destId="{ED5D9547-99B1-4394-A31E-9D85510909D2}" srcOrd="0" destOrd="0" presId="urn:microsoft.com/office/officeart/2005/8/layout/hierarchy1"/>
    <dgm:cxn modelId="{96885832-4310-45A0-91A9-A1A85A3BE8A3}" type="presParOf" srcId="{ED5D9547-99B1-4394-A31E-9D85510909D2}" destId="{201FF255-85F6-444C-86D8-F7D6C95CE87A}" srcOrd="0" destOrd="0" presId="urn:microsoft.com/office/officeart/2005/8/layout/hierarchy1"/>
    <dgm:cxn modelId="{2D7F665E-1F9E-4CC5-83FB-B609AAA3413D}" type="presParOf" srcId="{ED5D9547-99B1-4394-A31E-9D85510909D2}" destId="{BD1EEA1E-0B6F-4BFC-A131-D2A3ED9D8CED}" srcOrd="1" destOrd="0" presId="urn:microsoft.com/office/officeart/2005/8/layout/hierarchy1"/>
    <dgm:cxn modelId="{501D4E39-D50F-40B7-96A3-89BC4B279C9A}" type="presParOf" srcId="{D7604064-F0B3-42E5-B84C-CFB8646AB50A}" destId="{568EA7D1-2194-4108-A0A7-77AE4132CF64}" srcOrd="1" destOrd="0" presId="urn:microsoft.com/office/officeart/2005/8/layout/hierarchy1"/>
    <dgm:cxn modelId="{F0646010-5EA2-4686-9DCC-F82199BF88EA}" type="presParOf" srcId="{568EA7D1-2194-4108-A0A7-77AE4132CF64}" destId="{CFF11DB7-96F4-49AF-B89C-E031EE9EE333}" srcOrd="0" destOrd="0" presId="urn:microsoft.com/office/officeart/2005/8/layout/hierarchy1"/>
    <dgm:cxn modelId="{C539928E-834B-4191-AAC8-59E095FF1D3E}" type="presParOf" srcId="{568EA7D1-2194-4108-A0A7-77AE4132CF64}" destId="{AE7812C4-ECC7-4A62-AB63-85CF213739AC}" srcOrd="1" destOrd="0" presId="urn:microsoft.com/office/officeart/2005/8/layout/hierarchy1"/>
    <dgm:cxn modelId="{F8E4C0D2-866E-43FF-9690-48B7BAA8412B}" type="presParOf" srcId="{AE7812C4-ECC7-4A62-AB63-85CF213739AC}" destId="{84CB1DB2-0A53-4AC9-8917-FF9B9A841BF4}" srcOrd="0" destOrd="0" presId="urn:microsoft.com/office/officeart/2005/8/layout/hierarchy1"/>
    <dgm:cxn modelId="{9E6E97B1-5C86-42D0-A998-CAA2FB37E9B2}" type="presParOf" srcId="{84CB1DB2-0A53-4AC9-8917-FF9B9A841BF4}" destId="{D8BFF959-3D59-42B9-ACD0-E7A2792F7AAF}" srcOrd="0" destOrd="0" presId="urn:microsoft.com/office/officeart/2005/8/layout/hierarchy1"/>
    <dgm:cxn modelId="{A727DC1C-4963-472B-91B3-26FFC6884EEA}" type="presParOf" srcId="{84CB1DB2-0A53-4AC9-8917-FF9B9A841BF4}" destId="{753614D9-2BBD-456B-A62F-5805BDF75905}" srcOrd="1" destOrd="0" presId="urn:microsoft.com/office/officeart/2005/8/layout/hierarchy1"/>
    <dgm:cxn modelId="{AA04243A-819D-4329-8CB4-27C44B3B1F8E}" type="presParOf" srcId="{AE7812C4-ECC7-4A62-AB63-85CF213739AC}" destId="{23CBEEA8-1DEB-48F3-90FE-BAD604E1C02D}" srcOrd="1" destOrd="0" presId="urn:microsoft.com/office/officeart/2005/8/layout/hierarchy1"/>
    <dgm:cxn modelId="{C8D36921-384B-4E64-A3C3-15402B2F569E}" type="presParOf" srcId="{568EA7D1-2194-4108-A0A7-77AE4132CF64}" destId="{877B1B25-719E-4313-AC68-9201615EF6E1}" srcOrd="2" destOrd="0" presId="urn:microsoft.com/office/officeart/2005/8/layout/hierarchy1"/>
    <dgm:cxn modelId="{8573A514-1CDA-497C-81B5-A72E6D2A0183}" type="presParOf" srcId="{568EA7D1-2194-4108-A0A7-77AE4132CF64}" destId="{260576D0-FE79-43BB-B426-D5F8758BACCC}" srcOrd="3" destOrd="0" presId="urn:microsoft.com/office/officeart/2005/8/layout/hierarchy1"/>
    <dgm:cxn modelId="{7AAF7D8D-232B-458B-8EEA-E9DA915CBB2F}" type="presParOf" srcId="{260576D0-FE79-43BB-B426-D5F8758BACCC}" destId="{1B202B65-8FBF-4ADC-9664-C0F64059B2BD}" srcOrd="0" destOrd="0" presId="urn:microsoft.com/office/officeart/2005/8/layout/hierarchy1"/>
    <dgm:cxn modelId="{47EFAD78-713E-42BA-9B43-C72325D1059C}" type="presParOf" srcId="{1B202B65-8FBF-4ADC-9664-C0F64059B2BD}" destId="{2D175AA7-C4ED-43E9-AC78-70D5595B69BB}" srcOrd="0" destOrd="0" presId="urn:microsoft.com/office/officeart/2005/8/layout/hierarchy1"/>
    <dgm:cxn modelId="{7F1BB637-8611-4326-88FC-62BC9813D882}" type="presParOf" srcId="{1B202B65-8FBF-4ADC-9664-C0F64059B2BD}" destId="{9ACED58A-D224-4C6A-8AFA-2DD10A794100}" srcOrd="1" destOrd="0" presId="urn:microsoft.com/office/officeart/2005/8/layout/hierarchy1"/>
    <dgm:cxn modelId="{200E0944-5DA0-4711-9689-CE849FC5740A}" type="presParOf" srcId="{260576D0-FE79-43BB-B426-D5F8758BACCC}" destId="{D9B952E9-4F99-48BD-9388-8690B81BA5CC}" srcOrd="1" destOrd="0" presId="urn:microsoft.com/office/officeart/2005/8/layout/hierarchy1"/>
    <dgm:cxn modelId="{0980E529-3DE4-42C5-9B24-AAF3255AEE1D}" type="presParOf" srcId="{5CAA03ED-1BD5-4964-AF47-11588B5733AC}" destId="{8678B85C-49A3-475B-8B73-0F0DCE2A06C8}" srcOrd="2" destOrd="0" presId="urn:microsoft.com/office/officeart/2005/8/layout/hierarchy1"/>
    <dgm:cxn modelId="{C101892D-1E59-447C-A759-522E3144C28D}" type="presParOf" srcId="{5CAA03ED-1BD5-4964-AF47-11588B5733AC}" destId="{20EC03E1-1022-48E2-8A50-A55E77E1928F}" srcOrd="3" destOrd="0" presId="urn:microsoft.com/office/officeart/2005/8/layout/hierarchy1"/>
    <dgm:cxn modelId="{F4C3CCB7-5A71-469A-A63F-7B16956B37A7}" type="presParOf" srcId="{20EC03E1-1022-48E2-8A50-A55E77E1928F}" destId="{F7CA1E6B-A67E-4FE8-B43F-53FE425742A0}" srcOrd="0" destOrd="0" presId="urn:microsoft.com/office/officeart/2005/8/layout/hierarchy1"/>
    <dgm:cxn modelId="{788A381B-D2E2-49DB-9CCD-9FE847CF2CE7}" type="presParOf" srcId="{F7CA1E6B-A67E-4FE8-B43F-53FE425742A0}" destId="{10BD367A-A5D4-4C6C-950A-85FDC9A07CD6}" srcOrd="0" destOrd="0" presId="urn:microsoft.com/office/officeart/2005/8/layout/hierarchy1"/>
    <dgm:cxn modelId="{16BDBBB7-7B81-4F6C-9707-3DAFA85618B9}" type="presParOf" srcId="{F7CA1E6B-A67E-4FE8-B43F-53FE425742A0}" destId="{402D0E09-74BB-4838-BC99-07EB907AC932}" srcOrd="1" destOrd="0" presId="urn:microsoft.com/office/officeart/2005/8/layout/hierarchy1"/>
    <dgm:cxn modelId="{BB4F0E0B-3D60-43A0-9D49-D69699029462}" type="presParOf" srcId="{20EC03E1-1022-48E2-8A50-A55E77E1928F}" destId="{5B88E1F0-32F0-4524-AC7A-116C77306EDE}" srcOrd="1" destOrd="0" presId="urn:microsoft.com/office/officeart/2005/8/layout/hierarchy1"/>
    <dgm:cxn modelId="{1A49ED1B-37FB-4419-B05B-0F8ACEF6C7B7}" type="presParOf" srcId="{5B88E1F0-32F0-4524-AC7A-116C77306EDE}" destId="{FD58ADDC-EF39-44BF-8927-4B7E46AF5F18}" srcOrd="0" destOrd="0" presId="urn:microsoft.com/office/officeart/2005/8/layout/hierarchy1"/>
    <dgm:cxn modelId="{DD4434ED-3325-476A-8BD0-0F231824BD55}" type="presParOf" srcId="{5B88E1F0-32F0-4524-AC7A-116C77306EDE}" destId="{6314A884-74CD-4D30-A229-EB93B1ED9BDE}" srcOrd="1" destOrd="0" presId="urn:microsoft.com/office/officeart/2005/8/layout/hierarchy1"/>
    <dgm:cxn modelId="{AF777AAD-70AB-48B1-A319-87C6F28F4B1A}" type="presParOf" srcId="{6314A884-74CD-4D30-A229-EB93B1ED9BDE}" destId="{DD88ECA8-3EF8-4C0F-BA03-990AFEC9A257}" srcOrd="0" destOrd="0" presId="urn:microsoft.com/office/officeart/2005/8/layout/hierarchy1"/>
    <dgm:cxn modelId="{061076EB-DB03-449D-B25F-A85FA0679C49}" type="presParOf" srcId="{DD88ECA8-3EF8-4C0F-BA03-990AFEC9A257}" destId="{98620BC3-AC6A-4120-9E2B-A15D25BDB1A9}" srcOrd="0" destOrd="0" presId="urn:microsoft.com/office/officeart/2005/8/layout/hierarchy1"/>
    <dgm:cxn modelId="{A4A5BC8E-DED0-4BE7-B183-3BC7481A4191}" type="presParOf" srcId="{DD88ECA8-3EF8-4C0F-BA03-990AFEC9A257}" destId="{4FF72B8D-D3C9-4A8E-9B82-339028FD9BB5}" srcOrd="1" destOrd="0" presId="urn:microsoft.com/office/officeart/2005/8/layout/hierarchy1"/>
    <dgm:cxn modelId="{7AA09C58-372F-4ACF-91A1-35463DCDC5BF}" type="presParOf" srcId="{6314A884-74CD-4D30-A229-EB93B1ED9BDE}" destId="{DAB9AECC-113D-4ECD-BA71-5A749C8A6F0E}" srcOrd="1" destOrd="0" presId="urn:microsoft.com/office/officeart/2005/8/layout/hierarchy1"/>
    <dgm:cxn modelId="{A97B94C9-76B8-4C9E-8DDB-1CF63AE5FB19}" type="presParOf" srcId="{5B88E1F0-32F0-4524-AC7A-116C77306EDE}" destId="{ED7211EB-68C7-4D02-A903-4D47FF61A85F}" srcOrd="2" destOrd="0" presId="urn:microsoft.com/office/officeart/2005/8/layout/hierarchy1"/>
    <dgm:cxn modelId="{E34DF75C-3827-46BB-B5B6-CAEB8ED204B7}" type="presParOf" srcId="{5B88E1F0-32F0-4524-AC7A-116C77306EDE}" destId="{2AEB09FC-A040-4C0D-A4D0-7FA7BD34E0C0}" srcOrd="3" destOrd="0" presId="urn:microsoft.com/office/officeart/2005/8/layout/hierarchy1"/>
    <dgm:cxn modelId="{A1602310-EB3B-4781-82A3-1D711F2A64EF}" type="presParOf" srcId="{2AEB09FC-A040-4C0D-A4D0-7FA7BD34E0C0}" destId="{6539BCAB-B7C7-4931-8719-A259F6667520}" srcOrd="0" destOrd="0" presId="urn:microsoft.com/office/officeart/2005/8/layout/hierarchy1"/>
    <dgm:cxn modelId="{07435490-0C0A-4077-8849-F4CC8A266C10}" type="presParOf" srcId="{6539BCAB-B7C7-4931-8719-A259F6667520}" destId="{EBAD6A82-7338-43DD-A3C4-269E18DC3BF8}" srcOrd="0" destOrd="0" presId="urn:microsoft.com/office/officeart/2005/8/layout/hierarchy1"/>
    <dgm:cxn modelId="{BCA73E09-A7BC-43AF-A740-0D4B5914CC29}" type="presParOf" srcId="{6539BCAB-B7C7-4931-8719-A259F6667520}" destId="{7674E965-0583-4D0A-B70D-56A425540A57}" srcOrd="1" destOrd="0" presId="urn:microsoft.com/office/officeart/2005/8/layout/hierarchy1"/>
    <dgm:cxn modelId="{0303745B-7488-4E47-AA0F-DD79AB67D91F}" type="presParOf" srcId="{2AEB09FC-A040-4C0D-A4D0-7FA7BD34E0C0}" destId="{796EF68D-0D18-49B5-A316-CABEB4A7B1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F2C30-75B6-499A-8F53-CCB469135766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60C4D5-6871-41F4-8AB4-74DF2030F959}">
      <dgm:prSet phldrT="[Текст]"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ГД</a:t>
          </a:r>
        </a:p>
      </dgm:t>
    </dgm:pt>
    <dgm:pt modelId="{EB4A67BD-23D7-4B49-9674-F4A8A36438D7}" type="parTrans" cxnId="{44621A03-2C0B-4879-93E0-ABD5DDCFC231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AF38105D-7379-47FA-B885-A78680EDDAF5}" type="sibTrans" cxnId="{44621A03-2C0B-4879-93E0-ABD5DDCFC231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1E57327F-936E-424D-9DF2-5A84546F1A57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  <a:endParaRPr lang="ru-RU" sz="1600" baseline="-25000" dirty="0">
            <a:latin typeface="Century Gothic" pitchFamily="34" charset="0"/>
          </a:endParaRPr>
        </a:p>
      </dgm:t>
    </dgm:pt>
    <dgm:pt modelId="{2C850816-DC25-4160-A208-E70335C05FD7}" type="parTrans" cxnId="{A66CC282-CA27-439E-9D64-9402990FB2EC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C5FF34E7-8F34-421D-B956-812FD0CF1520}" type="sibTrans" cxnId="{A66CC282-CA27-439E-9D64-9402990FB2EC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ACAAC466-C740-4A50-856A-F74EA561EF5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97F48CA5-47BC-4C23-A38C-2F86559BA20E}" type="parTrans" cxnId="{48F5440D-1942-4117-B5C8-ECAE44EDDAC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FD0E244D-659C-4D9A-8A01-194C46E75D68}" type="sibTrans" cxnId="{48F5440D-1942-4117-B5C8-ECAE44EDDAC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4B237843-9D0F-4C94-9B9B-A2EC0C0AB1B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9DA34776-2D96-4DFC-B6D7-456409F38AEE}" type="parTrans" cxnId="{25E01CF6-C36D-481A-B11E-3718EB10BB5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99A4C945-943F-4F9C-B61C-74DC59D2F914}" type="sibTrans" cxnId="{25E01CF6-C36D-481A-B11E-3718EB10BB5B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1448CB2E-CAC7-4DBF-81F6-09A89E6D9D2F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D97DF3ED-8234-4854-B9D8-4AAAB97D10F0}" type="parTrans" cxnId="{EDF0F94D-E133-4DEC-A00E-4E3EF6BE5E38}">
      <dgm:prSet/>
      <dgm:spPr/>
      <dgm:t>
        <a:bodyPr/>
        <a:lstStyle/>
        <a:p>
          <a:endParaRPr lang="ru-RU" sz="1600"/>
        </a:p>
      </dgm:t>
    </dgm:pt>
    <dgm:pt modelId="{92E518CA-3302-4EEC-9863-AF225B824DEC}" type="sibTrans" cxnId="{EDF0F94D-E133-4DEC-A00E-4E3EF6BE5E38}">
      <dgm:prSet/>
      <dgm:spPr/>
      <dgm:t>
        <a:bodyPr/>
        <a:lstStyle/>
        <a:p>
          <a:endParaRPr lang="ru-RU" sz="1600"/>
        </a:p>
      </dgm:t>
    </dgm:pt>
    <dgm:pt modelId="{A1000BD5-F71C-44E1-B4EB-28D3CAEBD99C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  <a:endParaRPr lang="ru-RU" sz="1600" baseline="0" dirty="0">
            <a:latin typeface="Century Gothic" pitchFamily="34" charset="0"/>
          </a:endParaRPr>
        </a:p>
      </dgm:t>
    </dgm:pt>
    <dgm:pt modelId="{F7261D24-BB45-4CE9-B99D-F926DB2C8B47}" type="sibTrans" cxnId="{E8A1DF7A-C8AC-4AF5-998F-9DBA492EC348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400484A1-519C-4F5E-9753-A1277E735103}" type="parTrans" cxnId="{E8A1DF7A-C8AC-4AF5-998F-9DBA492EC348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E64B22D4-5726-4CBC-BEF7-27F28D44105F}">
      <dgm:prSet phldrT="[Текст]" custT="1"/>
      <dgm:spPr/>
      <dgm:t>
        <a:bodyPr/>
        <a:lstStyle/>
        <a:p>
          <a:r>
            <a:rPr lang="ru-RU" sz="1600" dirty="0">
              <a:latin typeface="Century Gothic" pitchFamily="34" charset="0"/>
            </a:rPr>
            <a:t> </a:t>
          </a:r>
        </a:p>
      </dgm:t>
    </dgm:pt>
    <dgm:pt modelId="{2D913D3C-9BA4-46DC-ADAE-9E3E267C98B5}" type="sibTrans" cxnId="{9A4FD4C2-BDF7-4066-BB21-FF7645487AA6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8EA7B040-4E66-4380-9BF5-96724A7F1205}" type="parTrans" cxnId="{9A4FD4C2-BDF7-4066-BB21-FF7645487AA6}">
      <dgm:prSet/>
      <dgm:spPr/>
      <dgm:t>
        <a:bodyPr/>
        <a:lstStyle/>
        <a:p>
          <a:endParaRPr lang="ru-RU" sz="1600">
            <a:latin typeface="Century Gothic" pitchFamily="34" charset="0"/>
          </a:endParaRPr>
        </a:p>
      </dgm:t>
    </dgm:pt>
    <dgm:pt modelId="{3BB685C3-D452-40EC-B8A9-FF35835BDE47}" type="pres">
      <dgm:prSet presAssocID="{0DDF2C30-75B6-499A-8F53-CCB4691357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DA408C-42A8-43B7-A567-E05ED5C4309A}" type="pres">
      <dgm:prSet presAssocID="{3160C4D5-6871-41F4-8AB4-74DF2030F959}" presName="hierRoot1" presStyleCnt="0"/>
      <dgm:spPr/>
    </dgm:pt>
    <dgm:pt modelId="{061E848A-BC27-48F4-A159-30CAED40F13F}" type="pres">
      <dgm:prSet presAssocID="{3160C4D5-6871-41F4-8AB4-74DF2030F959}" presName="composite" presStyleCnt="0"/>
      <dgm:spPr/>
    </dgm:pt>
    <dgm:pt modelId="{A4E540EB-5B82-45C8-9C8B-B6C6DCEC4858}" type="pres">
      <dgm:prSet presAssocID="{3160C4D5-6871-41F4-8AB4-74DF2030F959}" presName="background" presStyleLbl="node0" presStyleIdx="0" presStyleCnt="1"/>
      <dgm:spPr/>
    </dgm:pt>
    <dgm:pt modelId="{13F200C9-7F99-4B84-8F25-036ADD8B65B3}" type="pres">
      <dgm:prSet presAssocID="{3160C4D5-6871-41F4-8AB4-74DF2030F959}" presName="text" presStyleLbl="fgAcc0" presStyleIdx="0" presStyleCnt="1" custScaleX="234602" custLinFactNeighborX="-3482" custLinFactNeighborY="-78653">
        <dgm:presLayoutVars>
          <dgm:chPref val="3"/>
        </dgm:presLayoutVars>
      </dgm:prSet>
      <dgm:spPr/>
    </dgm:pt>
    <dgm:pt modelId="{5CAA03ED-1BD5-4964-AF47-11588B5733AC}" type="pres">
      <dgm:prSet presAssocID="{3160C4D5-6871-41F4-8AB4-74DF2030F959}" presName="hierChild2" presStyleCnt="0"/>
      <dgm:spPr/>
    </dgm:pt>
    <dgm:pt modelId="{5F941259-3F97-4301-BB5C-EA731DFA61BC}" type="pres">
      <dgm:prSet presAssocID="{400484A1-519C-4F5E-9753-A1277E735103}" presName="Name10" presStyleLbl="parChTrans1D2" presStyleIdx="0" presStyleCnt="2"/>
      <dgm:spPr/>
    </dgm:pt>
    <dgm:pt modelId="{D7604064-F0B3-42E5-B84C-CFB8646AB50A}" type="pres">
      <dgm:prSet presAssocID="{A1000BD5-F71C-44E1-B4EB-28D3CAEBD99C}" presName="hierRoot2" presStyleCnt="0"/>
      <dgm:spPr/>
    </dgm:pt>
    <dgm:pt modelId="{ED5D9547-99B1-4394-A31E-9D85510909D2}" type="pres">
      <dgm:prSet presAssocID="{A1000BD5-F71C-44E1-B4EB-28D3CAEBD99C}" presName="composite2" presStyleCnt="0"/>
      <dgm:spPr/>
    </dgm:pt>
    <dgm:pt modelId="{201FF255-85F6-444C-86D8-F7D6C95CE87A}" type="pres">
      <dgm:prSet presAssocID="{A1000BD5-F71C-44E1-B4EB-28D3CAEBD99C}" presName="background2" presStyleLbl="node2" presStyleIdx="0" presStyleCnt="2"/>
      <dgm:spPr/>
    </dgm:pt>
    <dgm:pt modelId="{BD1EEA1E-0B6F-4BFC-A131-D2A3ED9D8CED}" type="pres">
      <dgm:prSet presAssocID="{A1000BD5-F71C-44E1-B4EB-28D3CAEBD99C}" presName="text2" presStyleLbl="fgAcc2" presStyleIdx="0" presStyleCnt="2" custLinFactNeighborX="-5657" custLinFactNeighborY="-201">
        <dgm:presLayoutVars>
          <dgm:chPref val="3"/>
        </dgm:presLayoutVars>
      </dgm:prSet>
      <dgm:spPr/>
    </dgm:pt>
    <dgm:pt modelId="{568EA7D1-2194-4108-A0A7-77AE4132CF64}" type="pres">
      <dgm:prSet presAssocID="{A1000BD5-F71C-44E1-B4EB-28D3CAEBD99C}" presName="hierChild3" presStyleCnt="0"/>
      <dgm:spPr/>
    </dgm:pt>
    <dgm:pt modelId="{CFF11DB7-96F4-49AF-B89C-E031EE9EE333}" type="pres">
      <dgm:prSet presAssocID="{2C850816-DC25-4160-A208-E70335C05FD7}" presName="Name17" presStyleLbl="parChTrans1D3" presStyleIdx="0" presStyleCnt="4"/>
      <dgm:spPr/>
    </dgm:pt>
    <dgm:pt modelId="{AE7812C4-ECC7-4A62-AB63-85CF213739AC}" type="pres">
      <dgm:prSet presAssocID="{1E57327F-936E-424D-9DF2-5A84546F1A57}" presName="hierRoot3" presStyleCnt="0"/>
      <dgm:spPr/>
    </dgm:pt>
    <dgm:pt modelId="{84CB1DB2-0A53-4AC9-8917-FF9B9A841BF4}" type="pres">
      <dgm:prSet presAssocID="{1E57327F-936E-424D-9DF2-5A84546F1A57}" presName="composite3" presStyleCnt="0"/>
      <dgm:spPr/>
    </dgm:pt>
    <dgm:pt modelId="{D8BFF959-3D59-42B9-ACD0-E7A2792F7AAF}" type="pres">
      <dgm:prSet presAssocID="{1E57327F-936E-424D-9DF2-5A84546F1A57}" presName="background3" presStyleLbl="node3" presStyleIdx="0" presStyleCnt="4"/>
      <dgm:spPr/>
    </dgm:pt>
    <dgm:pt modelId="{753614D9-2BBD-456B-A62F-5805BDF75905}" type="pres">
      <dgm:prSet presAssocID="{1E57327F-936E-424D-9DF2-5A84546F1A57}" presName="text3" presStyleLbl="fgAcc3" presStyleIdx="0" presStyleCnt="4" custLinFactNeighborY="64275">
        <dgm:presLayoutVars>
          <dgm:chPref val="3"/>
        </dgm:presLayoutVars>
      </dgm:prSet>
      <dgm:spPr/>
    </dgm:pt>
    <dgm:pt modelId="{23CBEEA8-1DEB-48F3-90FE-BAD604E1C02D}" type="pres">
      <dgm:prSet presAssocID="{1E57327F-936E-424D-9DF2-5A84546F1A57}" presName="hierChild4" presStyleCnt="0"/>
      <dgm:spPr/>
    </dgm:pt>
    <dgm:pt modelId="{877B1B25-719E-4313-AC68-9201615EF6E1}" type="pres">
      <dgm:prSet presAssocID="{97F48CA5-47BC-4C23-A38C-2F86559BA20E}" presName="Name17" presStyleLbl="parChTrans1D3" presStyleIdx="1" presStyleCnt="4"/>
      <dgm:spPr/>
    </dgm:pt>
    <dgm:pt modelId="{260576D0-FE79-43BB-B426-D5F8758BACCC}" type="pres">
      <dgm:prSet presAssocID="{ACAAC466-C740-4A50-856A-F74EA561EF5C}" presName="hierRoot3" presStyleCnt="0"/>
      <dgm:spPr/>
    </dgm:pt>
    <dgm:pt modelId="{1B202B65-8FBF-4ADC-9664-C0F64059B2BD}" type="pres">
      <dgm:prSet presAssocID="{ACAAC466-C740-4A50-856A-F74EA561EF5C}" presName="composite3" presStyleCnt="0"/>
      <dgm:spPr/>
    </dgm:pt>
    <dgm:pt modelId="{2D175AA7-C4ED-43E9-AC78-70D5595B69BB}" type="pres">
      <dgm:prSet presAssocID="{ACAAC466-C740-4A50-856A-F74EA561EF5C}" presName="background3" presStyleLbl="node3" presStyleIdx="1" presStyleCnt="4"/>
      <dgm:spPr/>
    </dgm:pt>
    <dgm:pt modelId="{9ACED58A-D224-4C6A-8AFA-2DD10A794100}" type="pres">
      <dgm:prSet presAssocID="{ACAAC466-C740-4A50-856A-F74EA561EF5C}" presName="text3" presStyleLbl="fgAcc3" presStyleIdx="1" presStyleCnt="4" custLinFactNeighborY="64275">
        <dgm:presLayoutVars>
          <dgm:chPref val="3"/>
        </dgm:presLayoutVars>
      </dgm:prSet>
      <dgm:spPr/>
    </dgm:pt>
    <dgm:pt modelId="{D9B952E9-4F99-48BD-9388-8690B81BA5CC}" type="pres">
      <dgm:prSet presAssocID="{ACAAC466-C740-4A50-856A-F74EA561EF5C}" presName="hierChild4" presStyleCnt="0"/>
      <dgm:spPr/>
    </dgm:pt>
    <dgm:pt modelId="{8678B85C-49A3-475B-8B73-0F0DCE2A06C8}" type="pres">
      <dgm:prSet presAssocID="{9DA34776-2D96-4DFC-B6D7-456409F38AEE}" presName="Name10" presStyleLbl="parChTrans1D2" presStyleIdx="1" presStyleCnt="2"/>
      <dgm:spPr/>
    </dgm:pt>
    <dgm:pt modelId="{20EC03E1-1022-48E2-8A50-A55E77E1928F}" type="pres">
      <dgm:prSet presAssocID="{4B237843-9D0F-4C94-9B9B-A2EC0C0AB1BC}" presName="hierRoot2" presStyleCnt="0"/>
      <dgm:spPr/>
    </dgm:pt>
    <dgm:pt modelId="{F7CA1E6B-A67E-4FE8-B43F-53FE425742A0}" type="pres">
      <dgm:prSet presAssocID="{4B237843-9D0F-4C94-9B9B-A2EC0C0AB1BC}" presName="composite2" presStyleCnt="0"/>
      <dgm:spPr/>
    </dgm:pt>
    <dgm:pt modelId="{10BD367A-A5D4-4C6C-950A-85FDC9A07CD6}" type="pres">
      <dgm:prSet presAssocID="{4B237843-9D0F-4C94-9B9B-A2EC0C0AB1BC}" presName="background2" presStyleLbl="node2" presStyleIdx="1" presStyleCnt="2"/>
      <dgm:spPr/>
    </dgm:pt>
    <dgm:pt modelId="{402D0E09-74BB-4838-BC99-07EB907AC932}" type="pres">
      <dgm:prSet presAssocID="{4B237843-9D0F-4C94-9B9B-A2EC0C0AB1BC}" presName="text2" presStyleLbl="fgAcc2" presStyleIdx="1" presStyleCnt="2" custLinFactNeighborX="6881" custLinFactNeighborY="205">
        <dgm:presLayoutVars>
          <dgm:chPref val="3"/>
        </dgm:presLayoutVars>
      </dgm:prSet>
      <dgm:spPr/>
    </dgm:pt>
    <dgm:pt modelId="{5B88E1F0-32F0-4524-AC7A-116C77306EDE}" type="pres">
      <dgm:prSet presAssocID="{4B237843-9D0F-4C94-9B9B-A2EC0C0AB1BC}" presName="hierChild3" presStyleCnt="0"/>
      <dgm:spPr/>
    </dgm:pt>
    <dgm:pt modelId="{FD58ADDC-EF39-44BF-8927-4B7E46AF5F18}" type="pres">
      <dgm:prSet presAssocID="{8EA7B040-4E66-4380-9BF5-96724A7F1205}" presName="Name17" presStyleLbl="parChTrans1D3" presStyleIdx="2" presStyleCnt="4"/>
      <dgm:spPr/>
    </dgm:pt>
    <dgm:pt modelId="{6314A884-74CD-4D30-A229-EB93B1ED9BDE}" type="pres">
      <dgm:prSet presAssocID="{E64B22D4-5726-4CBC-BEF7-27F28D44105F}" presName="hierRoot3" presStyleCnt="0"/>
      <dgm:spPr/>
    </dgm:pt>
    <dgm:pt modelId="{DD88ECA8-3EF8-4C0F-BA03-990AFEC9A257}" type="pres">
      <dgm:prSet presAssocID="{E64B22D4-5726-4CBC-BEF7-27F28D44105F}" presName="composite3" presStyleCnt="0"/>
      <dgm:spPr/>
    </dgm:pt>
    <dgm:pt modelId="{98620BC3-AC6A-4120-9E2B-A15D25BDB1A9}" type="pres">
      <dgm:prSet presAssocID="{E64B22D4-5726-4CBC-BEF7-27F28D44105F}" presName="background3" presStyleLbl="node3" presStyleIdx="2" presStyleCnt="4"/>
      <dgm:spPr/>
    </dgm:pt>
    <dgm:pt modelId="{4FF72B8D-D3C9-4A8E-9B82-339028FD9BB5}" type="pres">
      <dgm:prSet presAssocID="{E64B22D4-5726-4CBC-BEF7-27F28D44105F}" presName="text3" presStyleLbl="fgAcc3" presStyleIdx="2" presStyleCnt="4" custLinFactNeighborY="64275">
        <dgm:presLayoutVars>
          <dgm:chPref val="3"/>
        </dgm:presLayoutVars>
      </dgm:prSet>
      <dgm:spPr/>
    </dgm:pt>
    <dgm:pt modelId="{DAB9AECC-113D-4ECD-BA71-5A749C8A6F0E}" type="pres">
      <dgm:prSet presAssocID="{E64B22D4-5726-4CBC-BEF7-27F28D44105F}" presName="hierChild4" presStyleCnt="0"/>
      <dgm:spPr/>
    </dgm:pt>
    <dgm:pt modelId="{ED7211EB-68C7-4D02-A903-4D47FF61A85F}" type="pres">
      <dgm:prSet presAssocID="{D97DF3ED-8234-4854-B9D8-4AAAB97D10F0}" presName="Name17" presStyleLbl="parChTrans1D3" presStyleIdx="3" presStyleCnt="4"/>
      <dgm:spPr/>
    </dgm:pt>
    <dgm:pt modelId="{2AEB09FC-A040-4C0D-A4D0-7FA7BD34E0C0}" type="pres">
      <dgm:prSet presAssocID="{1448CB2E-CAC7-4DBF-81F6-09A89E6D9D2F}" presName="hierRoot3" presStyleCnt="0"/>
      <dgm:spPr/>
    </dgm:pt>
    <dgm:pt modelId="{6539BCAB-B7C7-4931-8719-A259F6667520}" type="pres">
      <dgm:prSet presAssocID="{1448CB2E-CAC7-4DBF-81F6-09A89E6D9D2F}" presName="composite3" presStyleCnt="0"/>
      <dgm:spPr/>
    </dgm:pt>
    <dgm:pt modelId="{EBAD6A82-7338-43DD-A3C4-269E18DC3BF8}" type="pres">
      <dgm:prSet presAssocID="{1448CB2E-CAC7-4DBF-81F6-09A89E6D9D2F}" presName="background3" presStyleLbl="node3" presStyleIdx="3" presStyleCnt="4"/>
      <dgm:spPr/>
    </dgm:pt>
    <dgm:pt modelId="{7674E965-0583-4D0A-B70D-56A425540A57}" type="pres">
      <dgm:prSet presAssocID="{1448CB2E-CAC7-4DBF-81F6-09A89E6D9D2F}" presName="text3" presStyleLbl="fgAcc3" presStyleIdx="3" presStyleCnt="4" custLinFactNeighborX="5122" custLinFactNeighborY="64275">
        <dgm:presLayoutVars>
          <dgm:chPref val="3"/>
        </dgm:presLayoutVars>
      </dgm:prSet>
      <dgm:spPr/>
    </dgm:pt>
    <dgm:pt modelId="{796EF68D-0D18-49B5-A316-CABEB4A7B1FB}" type="pres">
      <dgm:prSet presAssocID="{1448CB2E-CAC7-4DBF-81F6-09A89E6D9D2F}" presName="hierChild4" presStyleCnt="0"/>
      <dgm:spPr/>
    </dgm:pt>
  </dgm:ptLst>
  <dgm:cxnLst>
    <dgm:cxn modelId="{44621A03-2C0B-4879-93E0-ABD5DDCFC231}" srcId="{0DDF2C30-75B6-499A-8F53-CCB469135766}" destId="{3160C4D5-6871-41F4-8AB4-74DF2030F959}" srcOrd="0" destOrd="0" parTransId="{EB4A67BD-23D7-4B49-9674-F4A8A36438D7}" sibTransId="{AF38105D-7379-47FA-B885-A78680EDDAF5}"/>
    <dgm:cxn modelId="{48F5440D-1942-4117-B5C8-ECAE44EDDACB}" srcId="{A1000BD5-F71C-44E1-B4EB-28D3CAEBD99C}" destId="{ACAAC466-C740-4A50-856A-F74EA561EF5C}" srcOrd="1" destOrd="0" parTransId="{97F48CA5-47BC-4C23-A38C-2F86559BA20E}" sibTransId="{FD0E244D-659C-4D9A-8A01-194C46E75D68}"/>
    <dgm:cxn modelId="{230A3317-E404-4421-93CB-987895F43173}" type="presOf" srcId="{9DA34776-2D96-4DFC-B6D7-456409F38AEE}" destId="{8678B85C-49A3-475B-8B73-0F0DCE2A06C8}" srcOrd="0" destOrd="0" presId="urn:microsoft.com/office/officeart/2005/8/layout/hierarchy1"/>
    <dgm:cxn modelId="{5056B342-61BF-4CC1-A83B-44BCBCAE397F}" type="presOf" srcId="{1E57327F-936E-424D-9DF2-5A84546F1A57}" destId="{753614D9-2BBD-456B-A62F-5805BDF75905}" srcOrd="0" destOrd="0" presId="urn:microsoft.com/office/officeart/2005/8/layout/hierarchy1"/>
    <dgm:cxn modelId="{CE04134A-C383-489A-8AEF-4630E8870E05}" type="presOf" srcId="{E64B22D4-5726-4CBC-BEF7-27F28D44105F}" destId="{4FF72B8D-D3C9-4A8E-9B82-339028FD9BB5}" srcOrd="0" destOrd="0" presId="urn:microsoft.com/office/officeart/2005/8/layout/hierarchy1"/>
    <dgm:cxn modelId="{EDF0F94D-E133-4DEC-A00E-4E3EF6BE5E38}" srcId="{4B237843-9D0F-4C94-9B9B-A2EC0C0AB1BC}" destId="{1448CB2E-CAC7-4DBF-81F6-09A89E6D9D2F}" srcOrd="1" destOrd="0" parTransId="{D97DF3ED-8234-4854-B9D8-4AAAB97D10F0}" sibTransId="{92E518CA-3302-4EEC-9863-AF225B824DEC}"/>
    <dgm:cxn modelId="{0334C74E-BFFC-4451-A362-043CDA261A59}" type="presOf" srcId="{4B237843-9D0F-4C94-9B9B-A2EC0C0AB1BC}" destId="{402D0E09-74BB-4838-BC99-07EB907AC932}" srcOrd="0" destOrd="0" presId="urn:microsoft.com/office/officeart/2005/8/layout/hierarchy1"/>
    <dgm:cxn modelId="{D055487A-28F1-4235-8F32-9FFC0CA246FF}" type="presOf" srcId="{2C850816-DC25-4160-A208-E70335C05FD7}" destId="{CFF11DB7-96F4-49AF-B89C-E031EE9EE333}" srcOrd="0" destOrd="0" presId="urn:microsoft.com/office/officeart/2005/8/layout/hierarchy1"/>
    <dgm:cxn modelId="{E8A1DF7A-C8AC-4AF5-998F-9DBA492EC348}" srcId="{3160C4D5-6871-41F4-8AB4-74DF2030F959}" destId="{A1000BD5-F71C-44E1-B4EB-28D3CAEBD99C}" srcOrd="0" destOrd="0" parTransId="{400484A1-519C-4F5E-9753-A1277E735103}" sibTransId="{F7261D24-BB45-4CE9-B99D-F926DB2C8B47}"/>
    <dgm:cxn modelId="{A66CC282-CA27-439E-9D64-9402990FB2EC}" srcId="{A1000BD5-F71C-44E1-B4EB-28D3CAEBD99C}" destId="{1E57327F-936E-424D-9DF2-5A84546F1A57}" srcOrd="0" destOrd="0" parTransId="{2C850816-DC25-4160-A208-E70335C05FD7}" sibTransId="{C5FF34E7-8F34-421D-B956-812FD0CF1520}"/>
    <dgm:cxn modelId="{F9D3898C-E580-4285-B67B-ED03D2302B0B}" type="presOf" srcId="{1448CB2E-CAC7-4DBF-81F6-09A89E6D9D2F}" destId="{7674E965-0583-4D0A-B70D-56A425540A57}" srcOrd="0" destOrd="0" presId="urn:microsoft.com/office/officeart/2005/8/layout/hierarchy1"/>
    <dgm:cxn modelId="{7347E894-2EC6-47A7-AF7F-EF332C33593E}" type="presOf" srcId="{400484A1-519C-4F5E-9753-A1277E735103}" destId="{5F941259-3F97-4301-BB5C-EA731DFA61BC}" srcOrd="0" destOrd="0" presId="urn:microsoft.com/office/officeart/2005/8/layout/hierarchy1"/>
    <dgm:cxn modelId="{EA84769E-1319-4321-AAEB-52CF7CDA945E}" type="presOf" srcId="{A1000BD5-F71C-44E1-B4EB-28D3CAEBD99C}" destId="{BD1EEA1E-0B6F-4BFC-A131-D2A3ED9D8CED}" srcOrd="0" destOrd="0" presId="urn:microsoft.com/office/officeart/2005/8/layout/hierarchy1"/>
    <dgm:cxn modelId="{901B14AB-7874-4009-BD89-5618DF462203}" type="presOf" srcId="{D97DF3ED-8234-4854-B9D8-4AAAB97D10F0}" destId="{ED7211EB-68C7-4D02-A903-4D47FF61A85F}" srcOrd="0" destOrd="0" presId="urn:microsoft.com/office/officeart/2005/8/layout/hierarchy1"/>
    <dgm:cxn modelId="{B3AE54BF-7D9B-44AB-8B9A-B271AC6E93D1}" type="presOf" srcId="{3160C4D5-6871-41F4-8AB4-74DF2030F959}" destId="{13F200C9-7F99-4B84-8F25-036ADD8B65B3}" srcOrd="0" destOrd="0" presId="urn:microsoft.com/office/officeart/2005/8/layout/hierarchy1"/>
    <dgm:cxn modelId="{9A4FD4C2-BDF7-4066-BB21-FF7645487AA6}" srcId="{4B237843-9D0F-4C94-9B9B-A2EC0C0AB1BC}" destId="{E64B22D4-5726-4CBC-BEF7-27F28D44105F}" srcOrd="0" destOrd="0" parTransId="{8EA7B040-4E66-4380-9BF5-96724A7F1205}" sibTransId="{2D913D3C-9BA4-46DC-ADAE-9E3E267C98B5}"/>
    <dgm:cxn modelId="{C3DFA8E8-FB2B-496F-97D7-BC0E0297A3E2}" type="presOf" srcId="{ACAAC466-C740-4A50-856A-F74EA561EF5C}" destId="{9ACED58A-D224-4C6A-8AFA-2DD10A794100}" srcOrd="0" destOrd="0" presId="urn:microsoft.com/office/officeart/2005/8/layout/hierarchy1"/>
    <dgm:cxn modelId="{98EB75F2-824E-4528-91B9-0AD6A3D072A9}" type="presOf" srcId="{8EA7B040-4E66-4380-9BF5-96724A7F1205}" destId="{FD58ADDC-EF39-44BF-8927-4B7E46AF5F18}" srcOrd="0" destOrd="0" presId="urn:microsoft.com/office/officeart/2005/8/layout/hierarchy1"/>
    <dgm:cxn modelId="{CDE702F5-40EE-4903-AA7B-F020FA39C371}" type="presOf" srcId="{0DDF2C30-75B6-499A-8F53-CCB469135766}" destId="{3BB685C3-D452-40EC-B8A9-FF35835BDE47}" srcOrd="0" destOrd="0" presId="urn:microsoft.com/office/officeart/2005/8/layout/hierarchy1"/>
    <dgm:cxn modelId="{25E01CF6-C36D-481A-B11E-3718EB10BB5B}" srcId="{3160C4D5-6871-41F4-8AB4-74DF2030F959}" destId="{4B237843-9D0F-4C94-9B9B-A2EC0C0AB1BC}" srcOrd="1" destOrd="0" parTransId="{9DA34776-2D96-4DFC-B6D7-456409F38AEE}" sibTransId="{99A4C945-943F-4F9C-B61C-74DC59D2F914}"/>
    <dgm:cxn modelId="{061E6BF7-55D1-44C9-8612-59456374ADAC}" type="presOf" srcId="{97F48CA5-47BC-4C23-A38C-2F86559BA20E}" destId="{877B1B25-719E-4313-AC68-9201615EF6E1}" srcOrd="0" destOrd="0" presId="urn:microsoft.com/office/officeart/2005/8/layout/hierarchy1"/>
    <dgm:cxn modelId="{3F303E14-3C76-4219-999B-E55DC4B2952D}" type="presParOf" srcId="{3BB685C3-D452-40EC-B8A9-FF35835BDE47}" destId="{D7DA408C-42A8-43B7-A567-E05ED5C4309A}" srcOrd="0" destOrd="0" presId="urn:microsoft.com/office/officeart/2005/8/layout/hierarchy1"/>
    <dgm:cxn modelId="{AD51C249-38DE-4482-9B52-12AA46BE1FBC}" type="presParOf" srcId="{D7DA408C-42A8-43B7-A567-E05ED5C4309A}" destId="{061E848A-BC27-48F4-A159-30CAED40F13F}" srcOrd="0" destOrd="0" presId="urn:microsoft.com/office/officeart/2005/8/layout/hierarchy1"/>
    <dgm:cxn modelId="{BBFE79B8-2419-44CC-B6E5-0D5763FA18EF}" type="presParOf" srcId="{061E848A-BC27-48F4-A159-30CAED40F13F}" destId="{A4E540EB-5B82-45C8-9C8B-B6C6DCEC4858}" srcOrd="0" destOrd="0" presId="urn:microsoft.com/office/officeart/2005/8/layout/hierarchy1"/>
    <dgm:cxn modelId="{BB948E45-6D90-46E2-8BF8-7A3F22EF0946}" type="presParOf" srcId="{061E848A-BC27-48F4-A159-30CAED40F13F}" destId="{13F200C9-7F99-4B84-8F25-036ADD8B65B3}" srcOrd="1" destOrd="0" presId="urn:microsoft.com/office/officeart/2005/8/layout/hierarchy1"/>
    <dgm:cxn modelId="{5D996000-B26A-41F9-BE9F-CD017F677DAF}" type="presParOf" srcId="{D7DA408C-42A8-43B7-A567-E05ED5C4309A}" destId="{5CAA03ED-1BD5-4964-AF47-11588B5733AC}" srcOrd="1" destOrd="0" presId="urn:microsoft.com/office/officeart/2005/8/layout/hierarchy1"/>
    <dgm:cxn modelId="{954309A7-C0F7-4518-A3F8-858CB5CB56ED}" type="presParOf" srcId="{5CAA03ED-1BD5-4964-AF47-11588B5733AC}" destId="{5F941259-3F97-4301-BB5C-EA731DFA61BC}" srcOrd="0" destOrd="0" presId="urn:microsoft.com/office/officeart/2005/8/layout/hierarchy1"/>
    <dgm:cxn modelId="{9A8F0EB6-75D4-49D2-9C8D-C5FD16EEBB8C}" type="presParOf" srcId="{5CAA03ED-1BD5-4964-AF47-11588B5733AC}" destId="{D7604064-F0B3-42E5-B84C-CFB8646AB50A}" srcOrd="1" destOrd="0" presId="urn:microsoft.com/office/officeart/2005/8/layout/hierarchy1"/>
    <dgm:cxn modelId="{78EABABB-8915-4512-A3FB-C3AEDB21AE3D}" type="presParOf" srcId="{D7604064-F0B3-42E5-B84C-CFB8646AB50A}" destId="{ED5D9547-99B1-4394-A31E-9D85510909D2}" srcOrd="0" destOrd="0" presId="urn:microsoft.com/office/officeart/2005/8/layout/hierarchy1"/>
    <dgm:cxn modelId="{15461D0D-5BD1-4C06-80BE-42D1445BD7FA}" type="presParOf" srcId="{ED5D9547-99B1-4394-A31E-9D85510909D2}" destId="{201FF255-85F6-444C-86D8-F7D6C95CE87A}" srcOrd="0" destOrd="0" presId="urn:microsoft.com/office/officeart/2005/8/layout/hierarchy1"/>
    <dgm:cxn modelId="{ED9191A8-112C-42C9-9E6F-F6531C35C6C8}" type="presParOf" srcId="{ED5D9547-99B1-4394-A31E-9D85510909D2}" destId="{BD1EEA1E-0B6F-4BFC-A131-D2A3ED9D8CED}" srcOrd="1" destOrd="0" presId="urn:microsoft.com/office/officeart/2005/8/layout/hierarchy1"/>
    <dgm:cxn modelId="{6ECF6C36-E686-4A0F-B1E7-21CF478B08CE}" type="presParOf" srcId="{D7604064-F0B3-42E5-B84C-CFB8646AB50A}" destId="{568EA7D1-2194-4108-A0A7-77AE4132CF64}" srcOrd="1" destOrd="0" presId="urn:microsoft.com/office/officeart/2005/8/layout/hierarchy1"/>
    <dgm:cxn modelId="{C6366B92-20E4-49FA-8C17-A3501C76B7D7}" type="presParOf" srcId="{568EA7D1-2194-4108-A0A7-77AE4132CF64}" destId="{CFF11DB7-96F4-49AF-B89C-E031EE9EE333}" srcOrd="0" destOrd="0" presId="urn:microsoft.com/office/officeart/2005/8/layout/hierarchy1"/>
    <dgm:cxn modelId="{CBCF9445-30A1-4EF7-8B1B-1988FC7D9FA4}" type="presParOf" srcId="{568EA7D1-2194-4108-A0A7-77AE4132CF64}" destId="{AE7812C4-ECC7-4A62-AB63-85CF213739AC}" srcOrd="1" destOrd="0" presId="urn:microsoft.com/office/officeart/2005/8/layout/hierarchy1"/>
    <dgm:cxn modelId="{A2D58BE8-4820-482D-BB16-7D2AC46EDE42}" type="presParOf" srcId="{AE7812C4-ECC7-4A62-AB63-85CF213739AC}" destId="{84CB1DB2-0A53-4AC9-8917-FF9B9A841BF4}" srcOrd="0" destOrd="0" presId="urn:microsoft.com/office/officeart/2005/8/layout/hierarchy1"/>
    <dgm:cxn modelId="{6B18BC40-5031-4628-8B12-EC37E49F14AA}" type="presParOf" srcId="{84CB1DB2-0A53-4AC9-8917-FF9B9A841BF4}" destId="{D8BFF959-3D59-42B9-ACD0-E7A2792F7AAF}" srcOrd="0" destOrd="0" presId="urn:microsoft.com/office/officeart/2005/8/layout/hierarchy1"/>
    <dgm:cxn modelId="{4B5B9DFD-7B5E-4DD9-B3D5-BFA7079A13AE}" type="presParOf" srcId="{84CB1DB2-0A53-4AC9-8917-FF9B9A841BF4}" destId="{753614D9-2BBD-456B-A62F-5805BDF75905}" srcOrd="1" destOrd="0" presId="urn:microsoft.com/office/officeart/2005/8/layout/hierarchy1"/>
    <dgm:cxn modelId="{317E640F-5021-43A7-95B8-CD84BE0EA1AD}" type="presParOf" srcId="{AE7812C4-ECC7-4A62-AB63-85CF213739AC}" destId="{23CBEEA8-1DEB-48F3-90FE-BAD604E1C02D}" srcOrd="1" destOrd="0" presId="urn:microsoft.com/office/officeart/2005/8/layout/hierarchy1"/>
    <dgm:cxn modelId="{86A24FCC-FD65-4DEF-8090-8E48ADC1A7F0}" type="presParOf" srcId="{568EA7D1-2194-4108-A0A7-77AE4132CF64}" destId="{877B1B25-719E-4313-AC68-9201615EF6E1}" srcOrd="2" destOrd="0" presId="urn:microsoft.com/office/officeart/2005/8/layout/hierarchy1"/>
    <dgm:cxn modelId="{17CE36AB-CB4B-4941-9CBD-6D973F1EFCCF}" type="presParOf" srcId="{568EA7D1-2194-4108-A0A7-77AE4132CF64}" destId="{260576D0-FE79-43BB-B426-D5F8758BACCC}" srcOrd="3" destOrd="0" presId="urn:microsoft.com/office/officeart/2005/8/layout/hierarchy1"/>
    <dgm:cxn modelId="{C660A183-A358-485F-A839-2128B1E8BB2E}" type="presParOf" srcId="{260576D0-FE79-43BB-B426-D5F8758BACCC}" destId="{1B202B65-8FBF-4ADC-9664-C0F64059B2BD}" srcOrd="0" destOrd="0" presId="urn:microsoft.com/office/officeart/2005/8/layout/hierarchy1"/>
    <dgm:cxn modelId="{723C3C24-96EA-492F-8447-C5ED96AE282E}" type="presParOf" srcId="{1B202B65-8FBF-4ADC-9664-C0F64059B2BD}" destId="{2D175AA7-C4ED-43E9-AC78-70D5595B69BB}" srcOrd="0" destOrd="0" presId="urn:microsoft.com/office/officeart/2005/8/layout/hierarchy1"/>
    <dgm:cxn modelId="{0D6B3D87-FE75-4A02-AC4C-13EBD74150F6}" type="presParOf" srcId="{1B202B65-8FBF-4ADC-9664-C0F64059B2BD}" destId="{9ACED58A-D224-4C6A-8AFA-2DD10A794100}" srcOrd="1" destOrd="0" presId="urn:microsoft.com/office/officeart/2005/8/layout/hierarchy1"/>
    <dgm:cxn modelId="{7F82E842-B09B-4436-BC78-AF86AE9A6694}" type="presParOf" srcId="{260576D0-FE79-43BB-B426-D5F8758BACCC}" destId="{D9B952E9-4F99-48BD-9388-8690B81BA5CC}" srcOrd="1" destOrd="0" presId="urn:microsoft.com/office/officeart/2005/8/layout/hierarchy1"/>
    <dgm:cxn modelId="{A5A5E0E9-8ED4-4747-B779-9FF8F3EDE247}" type="presParOf" srcId="{5CAA03ED-1BD5-4964-AF47-11588B5733AC}" destId="{8678B85C-49A3-475B-8B73-0F0DCE2A06C8}" srcOrd="2" destOrd="0" presId="urn:microsoft.com/office/officeart/2005/8/layout/hierarchy1"/>
    <dgm:cxn modelId="{4F0AF2F5-5D44-4AFB-A9E0-FE469124EE98}" type="presParOf" srcId="{5CAA03ED-1BD5-4964-AF47-11588B5733AC}" destId="{20EC03E1-1022-48E2-8A50-A55E77E1928F}" srcOrd="3" destOrd="0" presId="urn:microsoft.com/office/officeart/2005/8/layout/hierarchy1"/>
    <dgm:cxn modelId="{F8AF3F79-2859-44D0-8F61-89CDAB3671A5}" type="presParOf" srcId="{20EC03E1-1022-48E2-8A50-A55E77E1928F}" destId="{F7CA1E6B-A67E-4FE8-B43F-53FE425742A0}" srcOrd="0" destOrd="0" presId="urn:microsoft.com/office/officeart/2005/8/layout/hierarchy1"/>
    <dgm:cxn modelId="{86AA949E-DAFF-40BD-B212-984E181C74F0}" type="presParOf" srcId="{F7CA1E6B-A67E-4FE8-B43F-53FE425742A0}" destId="{10BD367A-A5D4-4C6C-950A-85FDC9A07CD6}" srcOrd="0" destOrd="0" presId="urn:microsoft.com/office/officeart/2005/8/layout/hierarchy1"/>
    <dgm:cxn modelId="{21E0F57D-D81D-4F0A-8D0F-5E68A6857337}" type="presParOf" srcId="{F7CA1E6B-A67E-4FE8-B43F-53FE425742A0}" destId="{402D0E09-74BB-4838-BC99-07EB907AC932}" srcOrd="1" destOrd="0" presId="urn:microsoft.com/office/officeart/2005/8/layout/hierarchy1"/>
    <dgm:cxn modelId="{B2588EF5-15A6-4985-B50B-4764D37D548D}" type="presParOf" srcId="{20EC03E1-1022-48E2-8A50-A55E77E1928F}" destId="{5B88E1F0-32F0-4524-AC7A-116C77306EDE}" srcOrd="1" destOrd="0" presId="urn:microsoft.com/office/officeart/2005/8/layout/hierarchy1"/>
    <dgm:cxn modelId="{2FD88ABB-2BEE-4B65-ACB9-55866507062D}" type="presParOf" srcId="{5B88E1F0-32F0-4524-AC7A-116C77306EDE}" destId="{FD58ADDC-EF39-44BF-8927-4B7E46AF5F18}" srcOrd="0" destOrd="0" presId="urn:microsoft.com/office/officeart/2005/8/layout/hierarchy1"/>
    <dgm:cxn modelId="{C5FEC25E-6748-46E3-B302-0988E860AE29}" type="presParOf" srcId="{5B88E1F0-32F0-4524-AC7A-116C77306EDE}" destId="{6314A884-74CD-4D30-A229-EB93B1ED9BDE}" srcOrd="1" destOrd="0" presId="urn:microsoft.com/office/officeart/2005/8/layout/hierarchy1"/>
    <dgm:cxn modelId="{7E31C5D5-26D2-4220-9093-7C010F552549}" type="presParOf" srcId="{6314A884-74CD-4D30-A229-EB93B1ED9BDE}" destId="{DD88ECA8-3EF8-4C0F-BA03-990AFEC9A257}" srcOrd="0" destOrd="0" presId="urn:microsoft.com/office/officeart/2005/8/layout/hierarchy1"/>
    <dgm:cxn modelId="{402BD136-514A-4D71-A23A-873369C69350}" type="presParOf" srcId="{DD88ECA8-3EF8-4C0F-BA03-990AFEC9A257}" destId="{98620BC3-AC6A-4120-9E2B-A15D25BDB1A9}" srcOrd="0" destOrd="0" presId="urn:microsoft.com/office/officeart/2005/8/layout/hierarchy1"/>
    <dgm:cxn modelId="{9CA926CC-3B3C-4A91-9CE4-E3B177030117}" type="presParOf" srcId="{DD88ECA8-3EF8-4C0F-BA03-990AFEC9A257}" destId="{4FF72B8D-D3C9-4A8E-9B82-339028FD9BB5}" srcOrd="1" destOrd="0" presId="urn:microsoft.com/office/officeart/2005/8/layout/hierarchy1"/>
    <dgm:cxn modelId="{0075B230-7F3D-4E71-A03E-366BE53AD984}" type="presParOf" srcId="{6314A884-74CD-4D30-A229-EB93B1ED9BDE}" destId="{DAB9AECC-113D-4ECD-BA71-5A749C8A6F0E}" srcOrd="1" destOrd="0" presId="urn:microsoft.com/office/officeart/2005/8/layout/hierarchy1"/>
    <dgm:cxn modelId="{A4D0B91F-AEAD-4587-9E03-70002240605C}" type="presParOf" srcId="{5B88E1F0-32F0-4524-AC7A-116C77306EDE}" destId="{ED7211EB-68C7-4D02-A903-4D47FF61A85F}" srcOrd="2" destOrd="0" presId="urn:microsoft.com/office/officeart/2005/8/layout/hierarchy1"/>
    <dgm:cxn modelId="{A26D7105-8FB1-4E5A-AFA9-25424EF387D6}" type="presParOf" srcId="{5B88E1F0-32F0-4524-AC7A-116C77306EDE}" destId="{2AEB09FC-A040-4C0D-A4D0-7FA7BD34E0C0}" srcOrd="3" destOrd="0" presId="urn:microsoft.com/office/officeart/2005/8/layout/hierarchy1"/>
    <dgm:cxn modelId="{3A363222-CA09-4F67-A2A8-6ED568EF18C0}" type="presParOf" srcId="{2AEB09FC-A040-4C0D-A4D0-7FA7BD34E0C0}" destId="{6539BCAB-B7C7-4931-8719-A259F6667520}" srcOrd="0" destOrd="0" presId="urn:microsoft.com/office/officeart/2005/8/layout/hierarchy1"/>
    <dgm:cxn modelId="{2431FF42-E574-4546-928B-1EB427F9B6CE}" type="presParOf" srcId="{6539BCAB-B7C7-4931-8719-A259F6667520}" destId="{EBAD6A82-7338-43DD-A3C4-269E18DC3BF8}" srcOrd="0" destOrd="0" presId="urn:microsoft.com/office/officeart/2005/8/layout/hierarchy1"/>
    <dgm:cxn modelId="{7AC8DD0D-8AFE-4FDE-A71C-50805A39A1EF}" type="presParOf" srcId="{6539BCAB-B7C7-4931-8719-A259F6667520}" destId="{7674E965-0583-4D0A-B70D-56A425540A57}" srcOrd="1" destOrd="0" presId="urn:microsoft.com/office/officeart/2005/8/layout/hierarchy1"/>
    <dgm:cxn modelId="{F43876E4-A7BB-44D7-8118-4CF081F76E9A}" type="presParOf" srcId="{2AEB09FC-A040-4C0D-A4D0-7FA7BD34E0C0}" destId="{796EF68D-0D18-49B5-A316-CABEB4A7B1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11EB-68C7-4D02-A903-4D47FF61A85F}">
      <dsp:nvSpPr>
        <dsp:cNvPr id="0" name=""/>
        <dsp:cNvSpPr/>
      </dsp:nvSpPr>
      <dsp:spPr>
        <a:xfrm>
          <a:off x="3778572" y="1773926"/>
          <a:ext cx="566615" cy="447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147"/>
              </a:lnTo>
              <a:lnTo>
                <a:pt x="566615" y="351147"/>
              </a:lnTo>
              <a:lnTo>
                <a:pt x="566615" y="4476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8ADDC-EF39-44BF-8927-4B7E46AF5F18}">
      <dsp:nvSpPr>
        <dsp:cNvPr id="0" name=""/>
        <dsp:cNvSpPr/>
      </dsp:nvSpPr>
      <dsp:spPr>
        <a:xfrm>
          <a:off x="3069996" y="1773926"/>
          <a:ext cx="708576" cy="447690"/>
        </a:xfrm>
        <a:custGeom>
          <a:avLst/>
          <a:gdLst/>
          <a:ahLst/>
          <a:cxnLst/>
          <a:rect l="0" t="0" r="0" b="0"/>
          <a:pathLst>
            <a:path>
              <a:moveTo>
                <a:pt x="708576" y="0"/>
              </a:moveTo>
              <a:lnTo>
                <a:pt x="708576" y="351147"/>
              </a:lnTo>
              <a:lnTo>
                <a:pt x="0" y="351147"/>
              </a:lnTo>
              <a:lnTo>
                <a:pt x="0" y="4476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8B85C-49A3-475B-8B73-0F0DCE2A06C8}">
      <dsp:nvSpPr>
        <dsp:cNvPr id="0" name=""/>
        <dsp:cNvSpPr/>
      </dsp:nvSpPr>
      <dsp:spPr>
        <a:xfrm>
          <a:off x="2396842" y="551757"/>
          <a:ext cx="1381729" cy="560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64"/>
              </a:lnTo>
              <a:lnTo>
                <a:pt x="1381729" y="463864"/>
              </a:lnTo>
              <a:lnTo>
                <a:pt x="1381729" y="5604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B1B25-719E-4313-AC68-9201615EF6E1}">
      <dsp:nvSpPr>
        <dsp:cNvPr id="0" name=""/>
        <dsp:cNvSpPr/>
      </dsp:nvSpPr>
      <dsp:spPr>
        <a:xfrm>
          <a:off x="1100443" y="1771240"/>
          <a:ext cx="695820" cy="45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833"/>
              </a:lnTo>
              <a:lnTo>
                <a:pt x="695820" y="353833"/>
              </a:lnTo>
              <a:lnTo>
                <a:pt x="695820" y="4503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11DB7-96F4-49AF-B89C-E031EE9EE333}">
      <dsp:nvSpPr>
        <dsp:cNvPr id="0" name=""/>
        <dsp:cNvSpPr/>
      </dsp:nvSpPr>
      <dsp:spPr>
        <a:xfrm>
          <a:off x="522531" y="1771240"/>
          <a:ext cx="577911" cy="450376"/>
        </a:xfrm>
        <a:custGeom>
          <a:avLst/>
          <a:gdLst/>
          <a:ahLst/>
          <a:cxnLst/>
          <a:rect l="0" t="0" r="0" b="0"/>
          <a:pathLst>
            <a:path>
              <a:moveTo>
                <a:pt x="577911" y="0"/>
              </a:moveTo>
              <a:lnTo>
                <a:pt x="577911" y="353833"/>
              </a:lnTo>
              <a:lnTo>
                <a:pt x="0" y="353833"/>
              </a:lnTo>
              <a:lnTo>
                <a:pt x="0" y="4503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41259-3F97-4301-BB5C-EA731DFA61BC}">
      <dsp:nvSpPr>
        <dsp:cNvPr id="0" name=""/>
        <dsp:cNvSpPr/>
      </dsp:nvSpPr>
      <dsp:spPr>
        <a:xfrm>
          <a:off x="1100443" y="551757"/>
          <a:ext cx="1296398" cy="557720"/>
        </a:xfrm>
        <a:custGeom>
          <a:avLst/>
          <a:gdLst/>
          <a:ahLst/>
          <a:cxnLst/>
          <a:rect l="0" t="0" r="0" b="0"/>
          <a:pathLst>
            <a:path>
              <a:moveTo>
                <a:pt x="1296398" y="0"/>
              </a:moveTo>
              <a:lnTo>
                <a:pt x="1296398" y="461177"/>
              </a:lnTo>
              <a:lnTo>
                <a:pt x="0" y="461177"/>
              </a:lnTo>
              <a:lnTo>
                <a:pt x="0" y="557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540EB-5B82-45C8-9C8B-B6C6DCEC4858}">
      <dsp:nvSpPr>
        <dsp:cNvPr id="0" name=""/>
        <dsp:cNvSpPr/>
      </dsp:nvSpPr>
      <dsp:spPr>
        <a:xfrm>
          <a:off x="1174396" y="-110004"/>
          <a:ext cx="2444891" cy="66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200C9-7F99-4B84-8F25-036ADD8B65B3}">
      <dsp:nvSpPr>
        <dsp:cNvPr id="0" name=""/>
        <dsp:cNvSpPr/>
      </dsp:nvSpPr>
      <dsp:spPr>
        <a:xfrm>
          <a:off x="1290190" y="0"/>
          <a:ext cx="2444891" cy="66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ГД</a:t>
          </a:r>
        </a:p>
      </dsp:txBody>
      <dsp:txXfrm>
        <a:off x="1309572" y="19382"/>
        <a:ext cx="2406127" cy="622997"/>
      </dsp:txXfrm>
    </dsp:sp>
    <dsp:sp modelId="{201FF255-85F6-444C-86D8-F7D6C95CE87A}">
      <dsp:nvSpPr>
        <dsp:cNvPr id="0" name=""/>
        <dsp:cNvSpPr/>
      </dsp:nvSpPr>
      <dsp:spPr>
        <a:xfrm>
          <a:off x="579371" y="1109478"/>
          <a:ext cx="1042144" cy="66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1EEA1E-0B6F-4BFC-A131-D2A3ED9D8CED}">
      <dsp:nvSpPr>
        <dsp:cNvPr id="0" name=""/>
        <dsp:cNvSpPr/>
      </dsp:nvSpPr>
      <dsp:spPr>
        <a:xfrm>
          <a:off x="695165" y="1219482"/>
          <a:ext cx="1042144" cy="66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  <a:endParaRPr lang="ru-RU" sz="1600" kern="1200" baseline="0" dirty="0">
            <a:latin typeface="Century Gothic" pitchFamily="34" charset="0"/>
          </a:endParaRPr>
        </a:p>
      </dsp:txBody>
      <dsp:txXfrm>
        <a:off x="714547" y="1238864"/>
        <a:ext cx="1003380" cy="622997"/>
      </dsp:txXfrm>
    </dsp:sp>
    <dsp:sp modelId="{D8BFF959-3D59-42B9-ACD0-E7A2792F7AAF}">
      <dsp:nvSpPr>
        <dsp:cNvPr id="0" name=""/>
        <dsp:cNvSpPr/>
      </dsp:nvSpPr>
      <dsp:spPr>
        <a:xfrm>
          <a:off x="1459" y="2221617"/>
          <a:ext cx="1042144" cy="66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3614D9-2BBD-456B-A62F-5805BDF75905}">
      <dsp:nvSpPr>
        <dsp:cNvPr id="0" name=""/>
        <dsp:cNvSpPr/>
      </dsp:nvSpPr>
      <dsp:spPr>
        <a:xfrm>
          <a:off x="117253" y="2331621"/>
          <a:ext cx="1042144" cy="66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  <a:endParaRPr lang="ru-RU" sz="1600" kern="1200" baseline="-25000" dirty="0">
            <a:latin typeface="Century Gothic" pitchFamily="34" charset="0"/>
          </a:endParaRPr>
        </a:p>
      </dsp:txBody>
      <dsp:txXfrm>
        <a:off x="136635" y="2351003"/>
        <a:ext cx="1003380" cy="622997"/>
      </dsp:txXfrm>
    </dsp:sp>
    <dsp:sp modelId="{2D175AA7-C4ED-43E9-AC78-70D5595B69BB}">
      <dsp:nvSpPr>
        <dsp:cNvPr id="0" name=""/>
        <dsp:cNvSpPr/>
      </dsp:nvSpPr>
      <dsp:spPr>
        <a:xfrm>
          <a:off x="1275191" y="2221617"/>
          <a:ext cx="1042144" cy="66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CED58A-D224-4C6A-8AFA-2DD10A794100}">
      <dsp:nvSpPr>
        <dsp:cNvPr id="0" name=""/>
        <dsp:cNvSpPr/>
      </dsp:nvSpPr>
      <dsp:spPr>
        <a:xfrm>
          <a:off x="1390985" y="2331621"/>
          <a:ext cx="1042144" cy="66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1410367" y="2351003"/>
        <a:ext cx="1003380" cy="622997"/>
      </dsp:txXfrm>
    </dsp:sp>
    <dsp:sp modelId="{10BD367A-A5D4-4C6C-950A-85FDC9A07CD6}">
      <dsp:nvSpPr>
        <dsp:cNvPr id="0" name=""/>
        <dsp:cNvSpPr/>
      </dsp:nvSpPr>
      <dsp:spPr>
        <a:xfrm>
          <a:off x="3257499" y="1112165"/>
          <a:ext cx="1042144" cy="66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2D0E09-74BB-4838-BC99-07EB907AC932}">
      <dsp:nvSpPr>
        <dsp:cNvPr id="0" name=""/>
        <dsp:cNvSpPr/>
      </dsp:nvSpPr>
      <dsp:spPr>
        <a:xfrm>
          <a:off x="3373293" y="1222169"/>
          <a:ext cx="1042144" cy="66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3392675" y="1241551"/>
        <a:ext cx="1003380" cy="622997"/>
      </dsp:txXfrm>
    </dsp:sp>
    <dsp:sp modelId="{98620BC3-AC6A-4120-9E2B-A15D25BDB1A9}">
      <dsp:nvSpPr>
        <dsp:cNvPr id="0" name=""/>
        <dsp:cNvSpPr/>
      </dsp:nvSpPr>
      <dsp:spPr>
        <a:xfrm>
          <a:off x="2548923" y="2221617"/>
          <a:ext cx="1042144" cy="66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F72B8D-D3C9-4A8E-9B82-339028FD9BB5}">
      <dsp:nvSpPr>
        <dsp:cNvPr id="0" name=""/>
        <dsp:cNvSpPr/>
      </dsp:nvSpPr>
      <dsp:spPr>
        <a:xfrm>
          <a:off x="2664717" y="2331621"/>
          <a:ext cx="1042144" cy="66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2684099" y="2351003"/>
        <a:ext cx="1003380" cy="622997"/>
      </dsp:txXfrm>
    </dsp:sp>
    <dsp:sp modelId="{EBAD6A82-7338-43DD-A3C4-269E18DC3BF8}">
      <dsp:nvSpPr>
        <dsp:cNvPr id="0" name=""/>
        <dsp:cNvSpPr/>
      </dsp:nvSpPr>
      <dsp:spPr>
        <a:xfrm>
          <a:off x="3824115" y="2221617"/>
          <a:ext cx="1042144" cy="66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74E965-0583-4D0A-B70D-56A425540A57}">
      <dsp:nvSpPr>
        <dsp:cNvPr id="0" name=""/>
        <dsp:cNvSpPr/>
      </dsp:nvSpPr>
      <dsp:spPr>
        <a:xfrm>
          <a:off x="3939909" y="2331621"/>
          <a:ext cx="1042144" cy="66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3959291" y="2351003"/>
        <a:ext cx="1003380" cy="622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11EB-68C7-4D02-A903-4D47FF61A85F}">
      <dsp:nvSpPr>
        <dsp:cNvPr id="0" name=""/>
        <dsp:cNvSpPr/>
      </dsp:nvSpPr>
      <dsp:spPr>
        <a:xfrm>
          <a:off x="1774252" y="756564"/>
          <a:ext cx="281808" cy="140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66"/>
              </a:lnTo>
              <a:lnTo>
                <a:pt x="281808" y="95466"/>
              </a:lnTo>
              <a:lnTo>
                <a:pt x="281808" y="1403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8ADDC-EF39-44BF-8927-4B7E46AF5F18}">
      <dsp:nvSpPr>
        <dsp:cNvPr id="0" name=""/>
        <dsp:cNvSpPr/>
      </dsp:nvSpPr>
      <dsp:spPr>
        <a:xfrm>
          <a:off x="1445010" y="756564"/>
          <a:ext cx="329241" cy="140324"/>
        </a:xfrm>
        <a:custGeom>
          <a:avLst/>
          <a:gdLst/>
          <a:ahLst/>
          <a:cxnLst/>
          <a:rect l="0" t="0" r="0" b="0"/>
          <a:pathLst>
            <a:path>
              <a:moveTo>
                <a:pt x="329241" y="0"/>
              </a:moveTo>
              <a:lnTo>
                <a:pt x="329241" y="95466"/>
              </a:lnTo>
              <a:lnTo>
                <a:pt x="0" y="95466"/>
              </a:lnTo>
              <a:lnTo>
                <a:pt x="0" y="1403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8B85C-49A3-475B-8B73-0F0DCE2A06C8}">
      <dsp:nvSpPr>
        <dsp:cNvPr id="0" name=""/>
        <dsp:cNvSpPr/>
      </dsp:nvSpPr>
      <dsp:spPr>
        <a:xfrm>
          <a:off x="1132227" y="256375"/>
          <a:ext cx="642024" cy="192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840"/>
              </a:lnTo>
              <a:lnTo>
                <a:pt x="642024" y="147840"/>
              </a:lnTo>
              <a:lnTo>
                <a:pt x="642024" y="1926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B1B25-719E-4313-AC68-9201615EF6E1}">
      <dsp:nvSpPr>
        <dsp:cNvPr id="0" name=""/>
        <dsp:cNvSpPr/>
      </dsp:nvSpPr>
      <dsp:spPr>
        <a:xfrm>
          <a:off x="529853" y="755315"/>
          <a:ext cx="323314" cy="141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14"/>
              </a:lnTo>
              <a:lnTo>
                <a:pt x="323314" y="96714"/>
              </a:lnTo>
              <a:lnTo>
                <a:pt x="323314" y="1415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11DB7-96F4-49AF-B89C-E031EE9EE333}">
      <dsp:nvSpPr>
        <dsp:cNvPr id="0" name=""/>
        <dsp:cNvSpPr/>
      </dsp:nvSpPr>
      <dsp:spPr>
        <a:xfrm>
          <a:off x="261324" y="755315"/>
          <a:ext cx="268528" cy="141573"/>
        </a:xfrm>
        <a:custGeom>
          <a:avLst/>
          <a:gdLst/>
          <a:ahLst/>
          <a:cxnLst/>
          <a:rect l="0" t="0" r="0" b="0"/>
          <a:pathLst>
            <a:path>
              <a:moveTo>
                <a:pt x="268528" y="0"/>
              </a:moveTo>
              <a:lnTo>
                <a:pt x="268528" y="96714"/>
              </a:lnTo>
              <a:lnTo>
                <a:pt x="0" y="96714"/>
              </a:lnTo>
              <a:lnTo>
                <a:pt x="0" y="1415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41259-3F97-4301-BB5C-EA731DFA61BC}">
      <dsp:nvSpPr>
        <dsp:cNvPr id="0" name=""/>
        <dsp:cNvSpPr/>
      </dsp:nvSpPr>
      <dsp:spPr>
        <a:xfrm>
          <a:off x="529853" y="256375"/>
          <a:ext cx="602374" cy="191450"/>
        </a:xfrm>
        <a:custGeom>
          <a:avLst/>
          <a:gdLst/>
          <a:ahLst/>
          <a:cxnLst/>
          <a:rect l="0" t="0" r="0" b="0"/>
          <a:pathLst>
            <a:path>
              <a:moveTo>
                <a:pt x="602374" y="0"/>
              </a:moveTo>
              <a:lnTo>
                <a:pt x="602374" y="146591"/>
              </a:lnTo>
              <a:lnTo>
                <a:pt x="0" y="146591"/>
              </a:lnTo>
              <a:lnTo>
                <a:pt x="0" y="1914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540EB-5B82-45C8-9C8B-B6C6DCEC4858}">
      <dsp:nvSpPr>
        <dsp:cNvPr id="0" name=""/>
        <dsp:cNvSpPr/>
      </dsp:nvSpPr>
      <dsp:spPr>
        <a:xfrm>
          <a:off x="564215" y="-51113"/>
          <a:ext cx="1136024" cy="30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200C9-7F99-4B84-8F25-036ADD8B65B3}">
      <dsp:nvSpPr>
        <dsp:cNvPr id="0" name=""/>
        <dsp:cNvSpPr/>
      </dsp:nvSpPr>
      <dsp:spPr>
        <a:xfrm>
          <a:off x="618019" y="0"/>
          <a:ext cx="1136024" cy="307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itchFamily="34" charset="0"/>
            </a:rPr>
            <a:t>ГД</a:t>
          </a:r>
        </a:p>
      </dsp:txBody>
      <dsp:txXfrm>
        <a:off x="627025" y="9006"/>
        <a:ext cx="1118012" cy="289477"/>
      </dsp:txXfrm>
    </dsp:sp>
    <dsp:sp modelId="{201FF255-85F6-444C-86D8-F7D6C95CE87A}">
      <dsp:nvSpPr>
        <dsp:cNvPr id="0" name=""/>
        <dsp:cNvSpPr/>
      </dsp:nvSpPr>
      <dsp:spPr>
        <a:xfrm>
          <a:off x="287735" y="447826"/>
          <a:ext cx="484234" cy="30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1EEA1E-0B6F-4BFC-A131-D2A3ED9D8CED}">
      <dsp:nvSpPr>
        <dsp:cNvPr id="0" name=""/>
        <dsp:cNvSpPr/>
      </dsp:nvSpPr>
      <dsp:spPr>
        <a:xfrm>
          <a:off x="341539" y="498940"/>
          <a:ext cx="484234" cy="307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  <a:endParaRPr lang="ru-RU" sz="1600" kern="1200" baseline="0" dirty="0">
            <a:latin typeface="Century Gothic" pitchFamily="34" charset="0"/>
          </a:endParaRPr>
        </a:p>
      </dsp:txBody>
      <dsp:txXfrm>
        <a:off x="350545" y="507946"/>
        <a:ext cx="466222" cy="289477"/>
      </dsp:txXfrm>
    </dsp:sp>
    <dsp:sp modelId="{D8BFF959-3D59-42B9-ACD0-E7A2792F7AAF}">
      <dsp:nvSpPr>
        <dsp:cNvPr id="0" name=""/>
        <dsp:cNvSpPr/>
      </dsp:nvSpPr>
      <dsp:spPr>
        <a:xfrm>
          <a:off x="19207" y="896889"/>
          <a:ext cx="484234" cy="30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3614D9-2BBD-456B-A62F-5805BDF75905}">
      <dsp:nvSpPr>
        <dsp:cNvPr id="0" name=""/>
        <dsp:cNvSpPr/>
      </dsp:nvSpPr>
      <dsp:spPr>
        <a:xfrm>
          <a:off x="73011" y="948002"/>
          <a:ext cx="484234" cy="307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  <a:endParaRPr lang="ru-RU" sz="1600" kern="1200" baseline="-25000" dirty="0">
            <a:latin typeface="Century Gothic" pitchFamily="34" charset="0"/>
          </a:endParaRPr>
        </a:p>
      </dsp:txBody>
      <dsp:txXfrm>
        <a:off x="82017" y="957008"/>
        <a:ext cx="466222" cy="289477"/>
      </dsp:txXfrm>
    </dsp:sp>
    <dsp:sp modelId="{2D175AA7-C4ED-43E9-AC78-70D5595B69BB}">
      <dsp:nvSpPr>
        <dsp:cNvPr id="0" name=""/>
        <dsp:cNvSpPr/>
      </dsp:nvSpPr>
      <dsp:spPr>
        <a:xfrm>
          <a:off x="611050" y="896889"/>
          <a:ext cx="484234" cy="30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CED58A-D224-4C6A-8AFA-2DD10A794100}">
      <dsp:nvSpPr>
        <dsp:cNvPr id="0" name=""/>
        <dsp:cNvSpPr/>
      </dsp:nvSpPr>
      <dsp:spPr>
        <a:xfrm>
          <a:off x="664854" y="948002"/>
          <a:ext cx="484234" cy="307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673860" y="957008"/>
        <a:ext cx="466222" cy="289477"/>
      </dsp:txXfrm>
    </dsp:sp>
    <dsp:sp modelId="{10BD367A-A5D4-4C6C-950A-85FDC9A07CD6}">
      <dsp:nvSpPr>
        <dsp:cNvPr id="0" name=""/>
        <dsp:cNvSpPr/>
      </dsp:nvSpPr>
      <dsp:spPr>
        <a:xfrm>
          <a:off x="1532134" y="449074"/>
          <a:ext cx="484234" cy="30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2D0E09-74BB-4838-BC99-07EB907AC932}">
      <dsp:nvSpPr>
        <dsp:cNvPr id="0" name=""/>
        <dsp:cNvSpPr/>
      </dsp:nvSpPr>
      <dsp:spPr>
        <a:xfrm>
          <a:off x="1585938" y="500188"/>
          <a:ext cx="484234" cy="307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1594944" y="509194"/>
        <a:ext cx="466222" cy="289477"/>
      </dsp:txXfrm>
    </dsp:sp>
    <dsp:sp modelId="{98620BC3-AC6A-4120-9E2B-A15D25BDB1A9}">
      <dsp:nvSpPr>
        <dsp:cNvPr id="0" name=""/>
        <dsp:cNvSpPr/>
      </dsp:nvSpPr>
      <dsp:spPr>
        <a:xfrm>
          <a:off x="1202892" y="896889"/>
          <a:ext cx="484234" cy="30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F72B8D-D3C9-4A8E-9B82-339028FD9BB5}">
      <dsp:nvSpPr>
        <dsp:cNvPr id="0" name=""/>
        <dsp:cNvSpPr/>
      </dsp:nvSpPr>
      <dsp:spPr>
        <a:xfrm>
          <a:off x="1256696" y="948002"/>
          <a:ext cx="484234" cy="307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1265702" y="957008"/>
        <a:ext cx="466222" cy="289477"/>
      </dsp:txXfrm>
    </dsp:sp>
    <dsp:sp modelId="{EBAD6A82-7338-43DD-A3C4-269E18DC3BF8}">
      <dsp:nvSpPr>
        <dsp:cNvPr id="0" name=""/>
        <dsp:cNvSpPr/>
      </dsp:nvSpPr>
      <dsp:spPr>
        <a:xfrm>
          <a:off x="1813943" y="896889"/>
          <a:ext cx="484234" cy="307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74E965-0583-4D0A-B70D-56A425540A57}">
      <dsp:nvSpPr>
        <dsp:cNvPr id="0" name=""/>
        <dsp:cNvSpPr/>
      </dsp:nvSpPr>
      <dsp:spPr>
        <a:xfrm>
          <a:off x="1867747" y="948002"/>
          <a:ext cx="484234" cy="307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1876753" y="957008"/>
        <a:ext cx="466222" cy="289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11EB-68C7-4D02-A903-4D47FF61A85F}">
      <dsp:nvSpPr>
        <dsp:cNvPr id="0" name=""/>
        <dsp:cNvSpPr/>
      </dsp:nvSpPr>
      <dsp:spPr>
        <a:xfrm>
          <a:off x="1978806" y="706741"/>
          <a:ext cx="268233" cy="131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39"/>
              </a:lnTo>
              <a:lnTo>
                <a:pt x="268233" y="89739"/>
              </a:lnTo>
              <a:lnTo>
                <a:pt x="268233" y="13160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8ADDC-EF39-44BF-8927-4B7E46AF5F18}">
      <dsp:nvSpPr>
        <dsp:cNvPr id="0" name=""/>
        <dsp:cNvSpPr/>
      </dsp:nvSpPr>
      <dsp:spPr>
        <a:xfrm>
          <a:off x="1671525" y="706741"/>
          <a:ext cx="307280" cy="131606"/>
        </a:xfrm>
        <a:custGeom>
          <a:avLst/>
          <a:gdLst/>
          <a:ahLst/>
          <a:cxnLst/>
          <a:rect l="0" t="0" r="0" b="0"/>
          <a:pathLst>
            <a:path>
              <a:moveTo>
                <a:pt x="307280" y="0"/>
              </a:moveTo>
              <a:lnTo>
                <a:pt x="307280" y="89739"/>
              </a:lnTo>
              <a:lnTo>
                <a:pt x="0" y="89739"/>
              </a:lnTo>
              <a:lnTo>
                <a:pt x="0" y="13160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8B85C-49A3-475B-8B73-0F0DCE2A06C8}">
      <dsp:nvSpPr>
        <dsp:cNvPr id="0" name=""/>
        <dsp:cNvSpPr/>
      </dsp:nvSpPr>
      <dsp:spPr>
        <a:xfrm>
          <a:off x="1333381" y="240582"/>
          <a:ext cx="645424" cy="179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13"/>
              </a:lnTo>
              <a:lnTo>
                <a:pt x="645424" y="137313"/>
              </a:lnTo>
              <a:lnTo>
                <a:pt x="645424" y="17917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B1B25-719E-4313-AC68-9201615EF6E1}">
      <dsp:nvSpPr>
        <dsp:cNvPr id="0" name=""/>
        <dsp:cNvSpPr/>
      </dsp:nvSpPr>
      <dsp:spPr>
        <a:xfrm>
          <a:off x="817410" y="705576"/>
          <a:ext cx="301749" cy="13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04"/>
              </a:lnTo>
              <a:lnTo>
                <a:pt x="301749" y="90904"/>
              </a:lnTo>
              <a:lnTo>
                <a:pt x="301749" y="1327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11DB7-96F4-49AF-B89C-E031EE9EE333}">
      <dsp:nvSpPr>
        <dsp:cNvPr id="0" name=""/>
        <dsp:cNvSpPr/>
      </dsp:nvSpPr>
      <dsp:spPr>
        <a:xfrm>
          <a:off x="566792" y="705576"/>
          <a:ext cx="250617" cy="132771"/>
        </a:xfrm>
        <a:custGeom>
          <a:avLst/>
          <a:gdLst/>
          <a:ahLst/>
          <a:cxnLst/>
          <a:rect l="0" t="0" r="0" b="0"/>
          <a:pathLst>
            <a:path>
              <a:moveTo>
                <a:pt x="250617" y="0"/>
              </a:moveTo>
              <a:lnTo>
                <a:pt x="250617" y="90904"/>
              </a:lnTo>
              <a:lnTo>
                <a:pt x="0" y="90904"/>
              </a:lnTo>
              <a:lnTo>
                <a:pt x="0" y="1327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41259-3F97-4301-BB5C-EA731DFA61BC}">
      <dsp:nvSpPr>
        <dsp:cNvPr id="0" name=""/>
        <dsp:cNvSpPr/>
      </dsp:nvSpPr>
      <dsp:spPr>
        <a:xfrm>
          <a:off x="817410" y="240582"/>
          <a:ext cx="515971" cy="178014"/>
        </a:xfrm>
        <a:custGeom>
          <a:avLst/>
          <a:gdLst/>
          <a:ahLst/>
          <a:cxnLst/>
          <a:rect l="0" t="0" r="0" b="0"/>
          <a:pathLst>
            <a:path>
              <a:moveTo>
                <a:pt x="515971" y="0"/>
              </a:moveTo>
              <a:lnTo>
                <a:pt x="515971" y="136147"/>
              </a:lnTo>
              <a:lnTo>
                <a:pt x="0" y="136147"/>
              </a:lnTo>
              <a:lnTo>
                <a:pt x="0" y="178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540EB-5B82-45C8-9C8B-B6C6DCEC4858}">
      <dsp:nvSpPr>
        <dsp:cNvPr id="0" name=""/>
        <dsp:cNvSpPr/>
      </dsp:nvSpPr>
      <dsp:spPr>
        <a:xfrm>
          <a:off x="803256" y="-46397"/>
          <a:ext cx="1060251" cy="28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200C9-7F99-4B84-8F25-036ADD8B65B3}">
      <dsp:nvSpPr>
        <dsp:cNvPr id="0" name=""/>
        <dsp:cNvSpPr/>
      </dsp:nvSpPr>
      <dsp:spPr>
        <a:xfrm>
          <a:off x="853471" y="1307"/>
          <a:ext cx="1060251" cy="28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itchFamily="34" charset="0"/>
            </a:rPr>
            <a:t>ГД</a:t>
          </a:r>
        </a:p>
      </dsp:txBody>
      <dsp:txXfrm>
        <a:off x="861876" y="9712"/>
        <a:ext cx="1043441" cy="270169"/>
      </dsp:txXfrm>
    </dsp:sp>
    <dsp:sp modelId="{201FF255-85F6-444C-86D8-F7D6C95CE87A}">
      <dsp:nvSpPr>
        <dsp:cNvPr id="0" name=""/>
        <dsp:cNvSpPr/>
      </dsp:nvSpPr>
      <dsp:spPr>
        <a:xfrm>
          <a:off x="591441" y="418597"/>
          <a:ext cx="451936" cy="28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1EEA1E-0B6F-4BFC-A131-D2A3ED9D8CED}">
      <dsp:nvSpPr>
        <dsp:cNvPr id="0" name=""/>
        <dsp:cNvSpPr/>
      </dsp:nvSpPr>
      <dsp:spPr>
        <a:xfrm>
          <a:off x="641657" y="466301"/>
          <a:ext cx="451936" cy="28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  <a:endParaRPr lang="ru-RU" sz="1600" kern="1200" baseline="0" dirty="0">
            <a:latin typeface="Century Gothic" pitchFamily="34" charset="0"/>
          </a:endParaRPr>
        </a:p>
      </dsp:txBody>
      <dsp:txXfrm>
        <a:off x="650062" y="474706"/>
        <a:ext cx="435126" cy="270169"/>
      </dsp:txXfrm>
    </dsp:sp>
    <dsp:sp modelId="{D8BFF959-3D59-42B9-ACD0-E7A2792F7AAF}">
      <dsp:nvSpPr>
        <dsp:cNvPr id="0" name=""/>
        <dsp:cNvSpPr/>
      </dsp:nvSpPr>
      <dsp:spPr>
        <a:xfrm>
          <a:off x="340824" y="838348"/>
          <a:ext cx="451936" cy="28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3614D9-2BBD-456B-A62F-5805BDF75905}">
      <dsp:nvSpPr>
        <dsp:cNvPr id="0" name=""/>
        <dsp:cNvSpPr/>
      </dsp:nvSpPr>
      <dsp:spPr>
        <a:xfrm>
          <a:off x="391039" y="886052"/>
          <a:ext cx="451936" cy="28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  <a:endParaRPr lang="ru-RU" sz="1600" kern="1200" baseline="-25000" dirty="0">
            <a:latin typeface="Century Gothic" pitchFamily="34" charset="0"/>
          </a:endParaRPr>
        </a:p>
      </dsp:txBody>
      <dsp:txXfrm>
        <a:off x="399444" y="894457"/>
        <a:ext cx="435126" cy="270169"/>
      </dsp:txXfrm>
    </dsp:sp>
    <dsp:sp modelId="{2D175AA7-C4ED-43E9-AC78-70D5595B69BB}">
      <dsp:nvSpPr>
        <dsp:cNvPr id="0" name=""/>
        <dsp:cNvSpPr/>
      </dsp:nvSpPr>
      <dsp:spPr>
        <a:xfrm>
          <a:off x="893191" y="838348"/>
          <a:ext cx="451936" cy="28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CED58A-D224-4C6A-8AFA-2DD10A794100}">
      <dsp:nvSpPr>
        <dsp:cNvPr id="0" name=""/>
        <dsp:cNvSpPr/>
      </dsp:nvSpPr>
      <dsp:spPr>
        <a:xfrm>
          <a:off x="943406" y="886052"/>
          <a:ext cx="451936" cy="28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951811" y="894457"/>
        <a:ext cx="435126" cy="270169"/>
      </dsp:txXfrm>
    </dsp:sp>
    <dsp:sp modelId="{10BD367A-A5D4-4C6C-950A-85FDC9A07CD6}">
      <dsp:nvSpPr>
        <dsp:cNvPr id="0" name=""/>
        <dsp:cNvSpPr/>
      </dsp:nvSpPr>
      <dsp:spPr>
        <a:xfrm>
          <a:off x="1752838" y="419762"/>
          <a:ext cx="451936" cy="28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2D0E09-74BB-4838-BC99-07EB907AC932}">
      <dsp:nvSpPr>
        <dsp:cNvPr id="0" name=""/>
        <dsp:cNvSpPr/>
      </dsp:nvSpPr>
      <dsp:spPr>
        <a:xfrm>
          <a:off x="1803053" y="467466"/>
          <a:ext cx="451936" cy="28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1811458" y="475871"/>
        <a:ext cx="435126" cy="270169"/>
      </dsp:txXfrm>
    </dsp:sp>
    <dsp:sp modelId="{98620BC3-AC6A-4120-9E2B-A15D25BDB1A9}">
      <dsp:nvSpPr>
        <dsp:cNvPr id="0" name=""/>
        <dsp:cNvSpPr/>
      </dsp:nvSpPr>
      <dsp:spPr>
        <a:xfrm>
          <a:off x="1445557" y="838348"/>
          <a:ext cx="451936" cy="28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F72B8D-D3C9-4A8E-9B82-339028FD9BB5}">
      <dsp:nvSpPr>
        <dsp:cNvPr id="0" name=""/>
        <dsp:cNvSpPr/>
      </dsp:nvSpPr>
      <dsp:spPr>
        <a:xfrm>
          <a:off x="1495772" y="886052"/>
          <a:ext cx="451936" cy="28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1504177" y="894457"/>
        <a:ext cx="435126" cy="270169"/>
      </dsp:txXfrm>
    </dsp:sp>
    <dsp:sp modelId="{EBAD6A82-7338-43DD-A3C4-269E18DC3BF8}">
      <dsp:nvSpPr>
        <dsp:cNvPr id="0" name=""/>
        <dsp:cNvSpPr/>
      </dsp:nvSpPr>
      <dsp:spPr>
        <a:xfrm>
          <a:off x="2021072" y="838348"/>
          <a:ext cx="451936" cy="28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74E965-0583-4D0A-B70D-56A425540A57}">
      <dsp:nvSpPr>
        <dsp:cNvPr id="0" name=""/>
        <dsp:cNvSpPr/>
      </dsp:nvSpPr>
      <dsp:spPr>
        <a:xfrm>
          <a:off x="2071287" y="886052"/>
          <a:ext cx="451936" cy="28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2079692" y="894457"/>
        <a:ext cx="435126" cy="270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11EB-68C7-4D02-A903-4D47FF61A85F}">
      <dsp:nvSpPr>
        <dsp:cNvPr id="0" name=""/>
        <dsp:cNvSpPr/>
      </dsp:nvSpPr>
      <dsp:spPr>
        <a:xfrm>
          <a:off x="1874466" y="747962"/>
          <a:ext cx="284117" cy="138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23"/>
              </a:lnTo>
              <a:lnTo>
                <a:pt x="284117" y="94423"/>
              </a:lnTo>
              <a:lnTo>
                <a:pt x="284117" y="1387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8ADDC-EF39-44BF-8927-4B7E46AF5F18}">
      <dsp:nvSpPr>
        <dsp:cNvPr id="0" name=""/>
        <dsp:cNvSpPr/>
      </dsp:nvSpPr>
      <dsp:spPr>
        <a:xfrm>
          <a:off x="1548989" y="747962"/>
          <a:ext cx="325477" cy="138769"/>
        </a:xfrm>
        <a:custGeom>
          <a:avLst/>
          <a:gdLst/>
          <a:ahLst/>
          <a:cxnLst/>
          <a:rect l="0" t="0" r="0" b="0"/>
          <a:pathLst>
            <a:path>
              <a:moveTo>
                <a:pt x="325477" y="0"/>
              </a:moveTo>
              <a:lnTo>
                <a:pt x="325477" y="94423"/>
              </a:lnTo>
              <a:lnTo>
                <a:pt x="0" y="94423"/>
              </a:lnTo>
              <a:lnTo>
                <a:pt x="0" y="1387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8B85C-49A3-475B-8B73-0F0DCE2A06C8}">
      <dsp:nvSpPr>
        <dsp:cNvPr id="0" name=""/>
        <dsp:cNvSpPr/>
      </dsp:nvSpPr>
      <dsp:spPr>
        <a:xfrm>
          <a:off x="1239782" y="253444"/>
          <a:ext cx="634683" cy="19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98"/>
              </a:lnTo>
              <a:lnTo>
                <a:pt x="634683" y="146198"/>
              </a:lnTo>
              <a:lnTo>
                <a:pt x="634683" y="1905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B1B25-719E-4313-AC68-9201615EF6E1}">
      <dsp:nvSpPr>
        <dsp:cNvPr id="0" name=""/>
        <dsp:cNvSpPr/>
      </dsp:nvSpPr>
      <dsp:spPr>
        <a:xfrm>
          <a:off x="644294" y="746728"/>
          <a:ext cx="319618" cy="140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57"/>
              </a:lnTo>
              <a:lnTo>
                <a:pt x="319618" y="95657"/>
              </a:lnTo>
              <a:lnTo>
                <a:pt x="319618" y="140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11DB7-96F4-49AF-B89C-E031EE9EE333}">
      <dsp:nvSpPr>
        <dsp:cNvPr id="0" name=""/>
        <dsp:cNvSpPr/>
      </dsp:nvSpPr>
      <dsp:spPr>
        <a:xfrm>
          <a:off x="378836" y="746728"/>
          <a:ext cx="265458" cy="140003"/>
        </a:xfrm>
        <a:custGeom>
          <a:avLst/>
          <a:gdLst/>
          <a:ahLst/>
          <a:cxnLst/>
          <a:rect l="0" t="0" r="0" b="0"/>
          <a:pathLst>
            <a:path>
              <a:moveTo>
                <a:pt x="265458" y="0"/>
              </a:moveTo>
              <a:lnTo>
                <a:pt x="265458" y="95657"/>
              </a:lnTo>
              <a:lnTo>
                <a:pt x="0" y="95657"/>
              </a:lnTo>
              <a:lnTo>
                <a:pt x="0" y="140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41259-3F97-4301-BB5C-EA731DFA61BC}">
      <dsp:nvSpPr>
        <dsp:cNvPr id="0" name=""/>
        <dsp:cNvSpPr/>
      </dsp:nvSpPr>
      <dsp:spPr>
        <a:xfrm>
          <a:off x="644294" y="253444"/>
          <a:ext cx="595487" cy="189310"/>
        </a:xfrm>
        <a:custGeom>
          <a:avLst/>
          <a:gdLst/>
          <a:ahLst/>
          <a:cxnLst/>
          <a:rect l="0" t="0" r="0" b="0"/>
          <a:pathLst>
            <a:path>
              <a:moveTo>
                <a:pt x="595487" y="0"/>
              </a:moveTo>
              <a:lnTo>
                <a:pt x="595487" y="144964"/>
              </a:lnTo>
              <a:lnTo>
                <a:pt x="0" y="144964"/>
              </a:lnTo>
              <a:lnTo>
                <a:pt x="0" y="1893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540EB-5B82-45C8-9C8B-B6C6DCEC4858}">
      <dsp:nvSpPr>
        <dsp:cNvPr id="0" name=""/>
        <dsp:cNvSpPr/>
      </dsp:nvSpPr>
      <dsp:spPr>
        <a:xfrm>
          <a:off x="678264" y="-50529"/>
          <a:ext cx="1123036" cy="3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200C9-7F99-4B84-8F25-036ADD8B65B3}">
      <dsp:nvSpPr>
        <dsp:cNvPr id="0" name=""/>
        <dsp:cNvSpPr/>
      </dsp:nvSpPr>
      <dsp:spPr>
        <a:xfrm>
          <a:off x="731453" y="0"/>
          <a:ext cx="1123036" cy="30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itchFamily="34" charset="0"/>
            </a:rPr>
            <a:t>ГД</a:t>
          </a:r>
        </a:p>
      </dsp:txBody>
      <dsp:txXfrm>
        <a:off x="740356" y="8903"/>
        <a:ext cx="1105230" cy="286167"/>
      </dsp:txXfrm>
    </dsp:sp>
    <dsp:sp modelId="{201FF255-85F6-444C-86D8-F7D6C95CE87A}">
      <dsp:nvSpPr>
        <dsp:cNvPr id="0" name=""/>
        <dsp:cNvSpPr/>
      </dsp:nvSpPr>
      <dsp:spPr>
        <a:xfrm>
          <a:off x="404945" y="442754"/>
          <a:ext cx="478698" cy="3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1EEA1E-0B6F-4BFC-A131-D2A3ED9D8CED}">
      <dsp:nvSpPr>
        <dsp:cNvPr id="0" name=""/>
        <dsp:cNvSpPr/>
      </dsp:nvSpPr>
      <dsp:spPr>
        <a:xfrm>
          <a:off x="458134" y="493284"/>
          <a:ext cx="478698" cy="30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  <a:endParaRPr lang="ru-RU" sz="1600" kern="1200" baseline="0" dirty="0">
            <a:latin typeface="Century Gothic" pitchFamily="34" charset="0"/>
          </a:endParaRPr>
        </a:p>
      </dsp:txBody>
      <dsp:txXfrm>
        <a:off x="467037" y="502187"/>
        <a:ext cx="460892" cy="286167"/>
      </dsp:txXfrm>
    </dsp:sp>
    <dsp:sp modelId="{D8BFF959-3D59-42B9-ACD0-E7A2792F7AAF}">
      <dsp:nvSpPr>
        <dsp:cNvPr id="0" name=""/>
        <dsp:cNvSpPr/>
      </dsp:nvSpPr>
      <dsp:spPr>
        <a:xfrm>
          <a:off x="139487" y="886731"/>
          <a:ext cx="478698" cy="3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3614D9-2BBD-456B-A62F-5805BDF75905}">
      <dsp:nvSpPr>
        <dsp:cNvPr id="0" name=""/>
        <dsp:cNvSpPr/>
      </dsp:nvSpPr>
      <dsp:spPr>
        <a:xfrm>
          <a:off x="192676" y="937261"/>
          <a:ext cx="478698" cy="30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  <a:endParaRPr lang="ru-RU" sz="1600" kern="1200" baseline="-25000" dirty="0">
            <a:latin typeface="Century Gothic" pitchFamily="34" charset="0"/>
          </a:endParaRPr>
        </a:p>
      </dsp:txBody>
      <dsp:txXfrm>
        <a:off x="201579" y="946164"/>
        <a:ext cx="460892" cy="286167"/>
      </dsp:txXfrm>
    </dsp:sp>
    <dsp:sp modelId="{2D175AA7-C4ED-43E9-AC78-70D5595B69BB}">
      <dsp:nvSpPr>
        <dsp:cNvPr id="0" name=""/>
        <dsp:cNvSpPr/>
      </dsp:nvSpPr>
      <dsp:spPr>
        <a:xfrm>
          <a:off x="724563" y="886731"/>
          <a:ext cx="478698" cy="3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CED58A-D224-4C6A-8AFA-2DD10A794100}">
      <dsp:nvSpPr>
        <dsp:cNvPr id="0" name=""/>
        <dsp:cNvSpPr/>
      </dsp:nvSpPr>
      <dsp:spPr>
        <a:xfrm>
          <a:off x="777752" y="937261"/>
          <a:ext cx="478698" cy="30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786655" y="946164"/>
        <a:ext cx="460892" cy="286167"/>
      </dsp:txXfrm>
    </dsp:sp>
    <dsp:sp modelId="{10BD367A-A5D4-4C6C-950A-85FDC9A07CD6}">
      <dsp:nvSpPr>
        <dsp:cNvPr id="0" name=""/>
        <dsp:cNvSpPr/>
      </dsp:nvSpPr>
      <dsp:spPr>
        <a:xfrm>
          <a:off x="1635117" y="443989"/>
          <a:ext cx="478698" cy="3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2D0E09-74BB-4838-BC99-07EB907AC932}">
      <dsp:nvSpPr>
        <dsp:cNvPr id="0" name=""/>
        <dsp:cNvSpPr/>
      </dsp:nvSpPr>
      <dsp:spPr>
        <a:xfrm>
          <a:off x="1688306" y="494518"/>
          <a:ext cx="478698" cy="30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1697209" y="503421"/>
        <a:ext cx="460892" cy="286167"/>
      </dsp:txXfrm>
    </dsp:sp>
    <dsp:sp modelId="{98620BC3-AC6A-4120-9E2B-A15D25BDB1A9}">
      <dsp:nvSpPr>
        <dsp:cNvPr id="0" name=""/>
        <dsp:cNvSpPr/>
      </dsp:nvSpPr>
      <dsp:spPr>
        <a:xfrm>
          <a:off x="1309639" y="886731"/>
          <a:ext cx="478698" cy="3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F72B8D-D3C9-4A8E-9B82-339028FD9BB5}">
      <dsp:nvSpPr>
        <dsp:cNvPr id="0" name=""/>
        <dsp:cNvSpPr/>
      </dsp:nvSpPr>
      <dsp:spPr>
        <a:xfrm>
          <a:off x="1362828" y="937261"/>
          <a:ext cx="478698" cy="30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1371731" y="946164"/>
        <a:ext cx="460892" cy="286167"/>
      </dsp:txXfrm>
    </dsp:sp>
    <dsp:sp modelId="{EBAD6A82-7338-43DD-A3C4-269E18DC3BF8}">
      <dsp:nvSpPr>
        <dsp:cNvPr id="0" name=""/>
        <dsp:cNvSpPr/>
      </dsp:nvSpPr>
      <dsp:spPr>
        <a:xfrm>
          <a:off x="1919235" y="886731"/>
          <a:ext cx="478698" cy="303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74E965-0583-4D0A-B70D-56A425540A57}">
      <dsp:nvSpPr>
        <dsp:cNvPr id="0" name=""/>
        <dsp:cNvSpPr/>
      </dsp:nvSpPr>
      <dsp:spPr>
        <a:xfrm>
          <a:off x="1972423" y="937261"/>
          <a:ext cx="478698" cy="30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 </a:t>
          </a:r>
        </a:p>
      </dsp:txBody>
      <dsp:txXfrm>
        <a:off x="1981326" y="946164"/>
        <a:ext cx="460892" cy="286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25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Слайд – пример расположения текста поверх картинки. Все элементы изменяемы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41BBDE-1B51-5F48-93BE-0459664CDB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82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11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E9CB-19F5-4E44-A1B2-5CFE4358398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33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7AEBC-D2EF-4D12-A55A-0A730CCCF828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EC01-8D19-4FF7-B874-985976D31DB7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855D-C733-4A78-BC79-EDD35C171E63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44906" y="260648"/>
            <a:ext cx="3167788" cy="514244"/>
            <a:chOff x="5690581" y="3176737"/>
            <a:chExt cx="3167788" cy="51424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34899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0581" y="3176737"/>
              <a:ext cx="810838" cy="50452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1419" y="3176737"/>
              <a:ext cx="2356950" cy="514244"/>
            </a:xfrm>
            <a:prstGeom prst="rect">
              <a:avLst/>
            </a:prstGeom>
          </p:spPr>
        </p:pic>
      </p:grpSp>
      <p:pic>
        <p:nvPicPr>
          <p:cNvPr id="9" name="Объект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6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 userDrawn="1"/>
        </p:nvSpPr>
        <p:spPr bwMode="auto">
          <a:xfrm>
            <a:off x="9556750" y="0"/>
            <a:ext cx="2635250" cy="6874553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556750" y="6356350"/>
            <a:ext cx="20256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55653EE-F243-4DEF-A689-90B801F5341A}" type="slidenum">
              <a:rPr lang="ru-RU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41866D-4C35-4931-9B2E-FC7D2976C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07989" y="326355"/>
            <a:ext cx="2159620" cy="4967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D7BC43-9C7C-4128-A77B-42AAF1E751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9732502" y="-1044729"/>
            <a:ext cx="3204258" cy="23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23392" y="6353017"/>
            <a:ext cx="10718868" cy="218440"/>
            <a:chOff x="626531" y="6089855"/>
            <a:chExt cx="10718868" cy="218440"/>
          </a:xfrm>
        </p:grpSpPr>
        <p:pic>
          <p:nvPicPr>
            <p:cNvPr id="14" name="Объект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" t="-35104" r="82175" b="-26897"/>
            <a:stretch/>
          </p:blipFill>
          <p:spPr bwMode="auto">
            <a:xfrm>
              <a:off x="954252" y="6089855"/>
              <a:ext cx="1092200" cy="218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Прямая соединительная линия 14"/>
            <p:cNvCxnSpPr/>
            <p:nvPr userDrawn="1"/>
          </p:nvCxnSpPr>
          <p:spPr>
            <a:xfrm flipV="1">
              <a:off x="2057399" y="6199075"/>
              <a:ext cx="9288000" cy="8546"/>
            </a:xfrm>
            <a:prstGeom prst="line">
              <a:avLst/>
            </a:prstGeom>
            <a:ln w="28575">
              <a:solidFill>
                <a:srgbClr val="CED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626531" y="6199075"/>
              <a:ext cx="338668" cy="0"/>
            </a:xfrm>
            <a:prstGeom prst="line">
              <a:avLst/>
            </a:prstGeom>
            <a:ln w="28575">
              <a:solidFill>
                <a:srgbClr val="CED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4F444C-0C9F-8B47-9509-99BF84CF2C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6372" y="-41432"/>
            <a:ext cx="2811566" cy="112462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335037" y="924603"/>
            <a:ext cx="10381389" cy="8546"/>
          </a:xfrm>
          <a:prstGeom prst="line">
            <a:avLst/>
          </a:prstGeom>
          <a:ln w="28575">
            <a:solidFill>
              <a:srgbClr val="128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1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4F444C-0C9F-8B47-9509-99BF84C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372" y="-41432"/>
            <a:ext cx="2811566" cy="112462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335037" y="933149"/>
            <a:ext cx="11010362" cy="0"/>
          </a:xfrm>
          <a:prstGeom prst="line">
            <a:avLst/>
          </a:prstGeom>
          <a:ln w="28575">
            <a:solidFill>
              <a:srgbClr val="794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81479"/>
          <a:stretch/>
        </p:blipFill>
        <p:spPr>
          <a:xfrm>
            <a:off x="965199" y="6453336"/>
            <a:ext cx="1176867" cy="48579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2057399" y="6646333"/>
            <a:ext cx="9287934" cy="8741"/>
          </a:xfrm>
          <a:prstGeom prst="line">
            <a:avLst/>
          </a:prstGeom>
          <a:ln w="28575">
            <a:solidFill>
              <a:srgbClr val="794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626531" y="6646528"/>
            <a:ext cx="338668" cy="0"/>
          </a:xfrm>
          <a:prstGeom prst="line">
            <a:avLst/>
          </a:prstGeom>
          <a:ln w="28575">
            <a:solidFill>
              <a:srgbClr val="794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282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38E35C-6DE7-B045-9661-94632CAB58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2" y="394264"/>
            <a:ext cx="2893996" cy="625729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5037" y="1186846"/>
            <a:ext cx="9099520" cy="85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4294967295"/>
          </p:nvPr>
        </p:nvSpPr>
        <p:spPr>
          <a:xfrm>
            <a:off x="335036" y="2167214"/>
            <a:ext cx="11086497" cy="4468636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63567" y="6397893"/>
            <a:ext cx="2743200" cy="365125"/>
          </a:xfrm>
        </p:spPr>
        <p:txBody>
          <a:bodyPr/>
          <a:lstStyle/>
          <a:p>
            <a:fld id="{BE6E69AD-97F7-4BF8-A5AD-A857F750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3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9EB7A-503A-4BBC-8289-CACF88CE494E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34A5-B117-4446-B3FA-9719E5893A26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C784-6683-48C6-8CD6-9B69E0D536DF}" type="datetime1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601-5EF3-40AD-A59F-055B9A9611DD}" type="datetime1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2A4B-2682-4993-813B-068D0AB50057}" type="datetime1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21C5-78DB-42A1-83A1-F3CAC4A23E76}" type="datetime1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BCE1-EC72-48EC-9002-0C595BA0CEE6}" type="datetime1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83D5-944E-4790-AD83-D12683436C71}" type="datetime1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DF32C2-2672-4EA4-A332-0EC6429AB3DB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6E88DD-9BC6-D74C-B87E-6CFD3BB2EB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4E0839-B45F-634F-8F03-A41D9118B412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E27535D-D537-EA46-A0CF-7B9D5509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1700808"/>
            <a:ext cx="11708425" cy="226181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Направления интеграции бизнес-школ и корпораций: </a:t>
            </a:r>
            <a:b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инициативы и перспективы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38E35C-6DE7-B045-9661-94632CAB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31" y="241864"/>
            <a:ext cx="2893996" cy="625729"/>
          </a:xfrm>
          <a:prstGeom prst="rect">
            <a:avLst/>
          </a:prstGeom>
        </p:spPr>
      </p:pic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2E27535D-D537-EA46-A0CF-7B9D5509614B}"/>
              </a:ext>
            </a:extLst>
          </p:cNvPr>
          <p:cNvSpPr txBox="1">
            <a:spLocks/>
          </p:cNvSpPr>
          <p:nvPr/>
        </p:nvSpPr>
        <p:spPr bwMode="auto">
          <a:xfrm>
            <a:off x="6384032" y="4382281"/>
            <a:ext cx="5437804" cy="128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Русинов В</a:t>
            </a:r>
            <a:r>
              <a:rPr lang="ru-RU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. М., , к.э.н., доцент, заместитель директора ВЭШ СПБГЭУ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Заголовок 8">
            <a:extLst>
              <a:ext uri="{FF2B5EF4-FFF2-40B4-BE49-F238E27FC236}">
                <a16:creationId xmlns:a16="http://schemas.microsoft.com/office/drawing/2014/main" id="{2E27535D-D537-EA46-A0CF-7B9D5509614B}"/>
              </a:ext>
            </a:extLst>
          </p:cNvPr>
          <p:cNvSpPr txBox="1">
            <a:spLocks/>
          </p:cNvSpPr>
          <p:nvPr/>
        </p:nvSpPr>
        <p:spPr bwMode="auto">
          <a:xfrm>
            <a:off x="5015880" y="5589240"/>
            <a:ext cx="1800200" cy="62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0180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3703672"/>
            <a:ext cx="11449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Санкт-Петербургский государственный экономический университет</a:t>
            </a:r>
          </a:p>
          <a:p>
            <a:pPr eaLnBrk="1" hangingPunct="1"/>
            <a:endParaRPr lang="ru-RU" altLang="ru-RU" sz="2400" b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Высшая экономическая школа </a:t>
            </a:r>
          </a:p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191023, г. Санкт-Петербург,</a:t>
            </a:r>
            <a:r>
              <a:rPr lang="en-US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наб. канала Грибоедова, д. 34.</a:t>
            </a:r>
          </a:p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Тел. +7 </a:t>
            </a:r>
            <a:r>
              <a:rPr lang="en-US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812</a:t>
            </a:r>
            <a:r>
              <a:rPr lang="en-US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 </a:t>
            </a:r>
            <a:r>
              <a:rPr lang="ru-RU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314-01-20, +7 </a:t>
            </a:r>
            <a:r>
              <a:rPr lang="en-US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812</a:t>
            </a:r>
            <a:r>
              <a:rPr lang="en-US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  <a:r>
              <a:rPr lang="ru-RU" altLang="ru-RU" sz="240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310-38-62 </a:t>
            </a:r>
            <a:endParaRPr lang="ru-RU" altLang="ru-RU" sz="24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E-mail</a:t>
            </a:r>
            <a:r>
              <a:rPr lang="ru-RU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dir@hes.spb.ru</a:t>
            </a:r>
            <a:endParaRPr lang="ru-RU" altLang="ru-RU" sz="24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Сайт </a:t>
            </a:r>
            <a:r>
              <a:rPr lang="en-US" altLang="ru-RU" sz="24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www.unecon.ru, www.hes.spb.ru</a:t>
            </a:r>
            <a:endParaRPr lang="ru-RU" altLang="ru-RU" sz="2400" b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>
                <a:latin typeface="+mn-lt"/>
              </a:rPr>
              <a:pPr>
                <a:defRPr/>
              </a:pPr>
              <a:t>10</a:t>
            </a:fld>
            <a:endParaRPr lang="ru-RU" altLang="ru-RU" dirty="0"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81683-9567-2A34-1595-8065546CA1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2" y="1268760"/>
            <a:ext cx="10972800" cy="23042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latin typeface="Century Gothic"/>
              </a:rPr>
              <a:t>Интеграция бизнес-школ – основа успешного решения задач корпораций</a:t>
            </a:r>
            <a:br>
              <a:rPr lang="ru-RU" sz="3200" b="1" dirty="0">
                <a:latin typeface="Century Gothic"/>
              </a:rPr>
            </a:br>
            <a:br>
              <a:rPr lang="ru-RU" sz="3200" b="1" dirty="0">
                <a:latin typeface="Century Gothic"/>
              </a:rPr>
            </a:br>
            <a:r>
              <a:rPr lang="ru-RU" sz="3200" b="1" dirty="0">
                <a:latin typeface="Century Gothic"/>
              </a:rPr>
              <a:t>Приглашаем </a:t>
            </a:r>
            <a:r>
              <a:rPr lang="ru-RU" sz="3200" b="1" dirty="0">
                <a:solidFill>
                  <a:schemeClr val="bg1"/>
                </a:solidFill>
                <a:latin typeface="Century Gothic"/>
              </a:rPr>
              <a:t>к сотрудничеству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318628435"/>
      </p:ext>
    </p:extLst>
  </p:cSld>
  <p:clrMapOvr>
    <a:masterClrMapping/>
  </p:clrMapOvr>
  <p:transition spd="slow" advTm="1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0633E-7FC9-C149-96BB-8412E21437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29669" y="44624"/>
            <a:ext cx="8668509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rgbClr val="0B87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Общие целевые установки партнеров в системе «бизнес-школа – корпорация»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09C08-05CD-7A4C-9555-4AE9E4954F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329" y="980728"/>
            <a:ext cx="5400600" cy="36003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1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вызовы российскому бизнесу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Доминирующее влияние политических факторов на экономические и конкурентные процессы. Восточный вектор.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Ограничения, вызванные </a:t>
            </a:r>
            <a:r>
              <a:rPr lang="ru-RU" sz="14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санкционной</a:t>
            </a:r>
            <a:r>
              <a:rPr lang="ru-RU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политикой ряда государств и проведением СВО.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Цифровизация хозяйственных процессов и развитие электронного бизнеса.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Энергопереход</a:t>
            </a:r>
            <a:r>
              <a:rPr lang="ru-RU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тенденция развития экономических систем.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Гиперконкуренция</a:t>
            </a:r>
            <a:r>
              <a:rPr lang="ru-RU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(многоаспектный характер, предельная агрессивность и т. п.).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темпов научно-технических (инновационных) процессов и высокая динамичность рынка. </a:t>
            </a:r>
            <a:endParaRPr lang="ru-RU" sz="14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05F488B-C25A-3A46-B531-052A7EFE6130}"/>
              </a:ext>
            </a:extLst>
          </p:cNvPr>
          <p:cNvSpPr txBox="1">
            <a:spLocks/>
          </p:cNvSpPr>
          <p:nvPr/>
        </p:nvSpPr>
        <p:spPr>
          <a:xfrm>
            <a:off x="76409" y="4509120"/>
            <a:ext cx="12068262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0B878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Целевые установки корпораций в новых условиях: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эффективных механизмов инновационного развития, обеспечивающих </a:t>
            </a:r>
            <a:r>
              <a:rPr lang="ru-RU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устойчивый</a:t>
            </a:r>
            <a:r>
              <a:rPr lang="ru-RU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рост доходов, сокращение издержек и открытие новых направлений деятельности на основе рационализации систем управления бизнесом, повышения профессионализма персонала, применения обоснованных форм интеграции, внедрения передовых технологий, в том числе замещающих импортные аналоги.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0B878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b="1" dirty="0">
                <a:solidFill>
                  <a:srgbClr val="0B878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бизнес-школ во взаимодействии с корпорациями: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Устойчивое повышение результативности деятельности за счет применения передовых методов обучения и консультирования в процессе содействия достижению целевых установок корпораций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B409C08-05CD-7A4C-9555-4AE9E4954FC2}"/>
              </a:ext>
            </a:extLst>
          </p:cNvPr>
          <p:cNvSpPr txBox="1">
            <a:spLocks/>
          </p:cNvSpPr>
          <p:nvPr/>
        </p:nvSpPr>
        <p:spPr bwMode="auto">
          <a:xfrm>
            <a:off x="5447929" y="980728"/>
            <a:ext cx="6624735" cy="380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Гиперконкуренция</a:t>
            </a:r>
            <a:r>
              <a:rPr lang="ru-RU" sz="25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условиях новой реальности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b="1" i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рынках: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5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конечного потребления продукции (за потребителей);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5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финансовых ресурсов (за инвесторов);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5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трудовых ресурсов (за квалифицированных работников);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5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научно-технических разработок, материалов и оборудования (за поставщиков).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b="1" i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Путем: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b="1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разработки и предложения на рынок новых высококачественных продуктов (продуктовых инноваций);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b="1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передовых технологий и оборудования (технологических инноваций);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b="1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применения прогрессивных форм и методов организации и управления бизнесом (организационных инноваций);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500" b="1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разработки и реализации эффективных маркетинговых программ (маркетинговых инноваций).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6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19713"/>
      </p:ext>
    </p:extLst>
  </p:cSld>
  <p:clrMapOvr>
    <a:masterClrMapping/>
  </p:clrMapOvr>
  <p:transition spd="slow" advTm="1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4"/>
          <p:cNvSpPr txBox="1">
            <a:spLocks/>
          </p:cNvSpPr>
          <p:nvPr/>
        </p:nvSpPr>
        <p:spPr bwMode="auto">
          <a:xfrm>
            <a:off x="2486871" y="44624"/>
            <a:ext cx="9729809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0088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Корпоративные задачи </a:t>
            </a:r>
          </a:p>
          <a:p>
            <a:r>
              <a:rPr lang="ru-RU" sz="2400" b="1" dirty="0">
                <a:solidFill>
                  <a:srgbClr val="0088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инновационные векторы решений</a:t>
            </a:r>
            <a:endParaRPr lang="ru-RU" sz="2400" dirty="0">
              <a:solidFill>
                <a:srgbClr val="00888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C097AC9-78D6-47AE-A436-35BDE7A0843E}"/>
              </a:ext>
            </a:extLst>
          </p:cNvPr>
          <p:cNvGrpSpPr/>
          <p:nvPr/>
        </p:nvGrpSpPr>
        <p:grpSpPr>
          <a:xfrm>
            <a:off x="99067" y="1013009"/>
            <a:ext cx="11973597" cy="5561415"/>
            <a:chOff x="99067" y="1013009"/>
            <a:chExt cx="11973597" cy="556141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99067" y="1013009"/>
              <a:ext cx="11973597" cy="5561415"/>
              <a:chOff x="99067" y="1013009"/>
              <a:chExt cx="11973597" cy="5561415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911424" y="4941168"/>
                <a:ext cx="10225136" cy="0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Группа 3"/>
              <p:cNvGrpSpPr/>
              <p:nvPr/>
            </p:nvGrpSpPr>
            <p:grpSpPr>
              <a:xfrm>
                <a:off x="99067" y="1013009"/>
                <a:ext cx="11973597" cy="5561415"/>
                <a:chOff x="99067" y="1013009"/>
                <a:chExt cx="11973597" cy="5561415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675B45-EDB1-4609-B0AC-CD9521AE4448}"/>
                    </a:ext>
                  </a:extLst>
                </p:cNvPr>
                <p:cNvSpPr txBox="1"/>
                <p:nvPr/>
              </p:nvSpPr>
              <p:spPr>
                <a:xfrm>
                  <a:off x="1523492" y="3590725"/>
                  <a:ext cx="9145016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i="1" dirty="0">
                      <a:latin typeface="Century Gothic" panose="020B0502020202020204" pitchFamily="34" charset="0"/>
                    </a:rPr>
                    <a:t>Корпоративные задачи</a:t>
                  </a:r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231200" y="1447542"/>
                  <a:ext cx="2264400" cy="7932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Сокращение платежеспособности потребителей</a:t>
                  </a:r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2585215" y="1442797"/>
                  <a:ext cx="2264400" cy="80597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Рост инфляции</a:t>
                  </a:r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4983728" y="1447542"/>
                  <a:ext cx="2264400" cy="7932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Ограничения в сфере закупок и продаж (в т. ч. из-за санкций)</a:t>
                  </a:r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7359992" y="1447540"/>
                  <a:ext cx="2264400" cy="79321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Рост стоимости финансовых инструментов</a:t>
                  </a:r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9732067" y="1447540"/>
                  <a:ext cx="2265511" cy="7941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Рост динамичности и неопределенности условий</a:t>
                  </a: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1869233" y="2852936"/>
                  <a:ext cx="3024336" cy="72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Увеличение производственных и коммерческих затрат</a:t>
                  </a:r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1866820" y="3933056"/>
                  <a:ext cx="3024336" cy="72000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Сокращение производственных и коммерческих затрат</a:t>
                  </a: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6750968" y="3933056"/>
                  <a:ext cx="3024336" cy="72000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Увеличение (стабилизация) выручки</a:t>
                  </a: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6750968" y="2868532"/>
                  <a:ext cx="3024336" cy="72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Сокращение выручки</a:t>
                  </a: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99067" y="5228565"/>
                  <a:ext cx="1836000" cy="133200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err="1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Коммерциа-лизация</a:t>
                  </a:r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ru-RU" sz="1400" dirty="0" err="1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know-how</a:t>
                  </a:r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, в т. ч. полученных с рынка открытых инноваций</a:t>
                  </a: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7129155" y="5227369"/>
                  <a:ext cx="1548000" cy="133200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err="1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Импорто</a:t>
                  </a:r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-замещение </a:t>
                  </a: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749237" y="5242424"/>
                  <a:ext cx="1548000" cy="133200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Цифровизация и автоматизация</a:t>
                  </a: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5376096" y="5242424"/>
                  <a:ext cx="1584000" cy="133200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Внедрение системы непрерывных улучшений</a:t>
                  </a: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1991544" y="5231735"/>
                  <a:ext cx="1708422" cy="133200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Технологическое обновление элементов ПТБ </a:t>
                  </a:r>
                  <a:b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</a:br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и унификация решений</a:t>
                  </a: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8832480" y="5242424"/>
                  <a:ext cx="1584000" cy="133200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err="1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Диверсифика-ция</a:t>
                  </a:r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 бизнеса</a:t>
                  </a: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10524664" y="5228565"/>
                  <a:ext cx="1548000" cy="133200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Интеграция бизнеса</a:t>
                  </a:r>
                </a:p>
              </p:txBody>
            </p: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1100383" y="2536769"/>
                  <a:ext cx="9865096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H="1">
                  <a:off x="1100383" y="2262732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flipH="1">
                  <a:off x="8457064" y="2255445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H="1">
                  <a:off x="6099544" y="2272517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flipH="1">
                  <a:off x="3368955" y="2292468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H="1">
                  <a:off x="10965479" y="2254507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H="1">
                  <a:off x="908900" y="4944597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H="1">
                  <a:off x="2853116" y="4946579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flipH="1">
                  <a:off x="4509300" y="4944597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flipH="1">
                  <a:off x="6165484" y="4944597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H="1">
                  <a:off x="7965684" y="4963822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flipH="1">
                  <a:off x="9621868" y="4956129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flipH="1">
                  <a:off x="11140832" y="4934210"/>
                  <a:ext cx="2524" cy="272436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/>
                <p:cNvCxnSpPr>
                  <a:cxnSpLocks/>
                </p:cNvCxnSpPr>
                <p:nvPr/>
              </p:nvCxnSpPr>
              <p:spPr>
                <a:xfrm>
                  <a:off x="2840525" y="2541648"/>
                  <a:ext cx="0" cy="28173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5452307-F7EE-4E3E-B5CC-64407835C18C}"/>
                    </a:ext>
                  </a:extLst>
                </p:cNvPr>
                <p:cNvSpPr txBox="1"/>
                <p:nvPr/>
              </p:nvSpPr>
              <p:spPr>
                <a:xfrm>
                  <a:off x="1460423" y="1013009"/>
                  <a:ext cx="91450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i="1" dirty="0">
                      <a:latin typeface="Century Gothic" panose="020B0502020202020204" pitchFamily="34" charset="0"/>
                    </a:rPr>
                    <a:t>Внешние факторы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5452307-F7EE-4E3E-B5CC-64407835C18C}"/>
                    </a:ext>
                  </a:extLst>
                </p:cNvPr>
                <p:cNvSpPr txBox="1"/>
                <p:nvPr/>
              </p:nvSpPr>
              <p:spPr>
                <a:xfrm>
                  <a:off x="3332089" y="2482588"/>
                  <a:ext cx="51601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i="1" dirty="0">
                      <a:latin typeface="Century Gothic" panose="020B0502020202020204" pitchFamily="34" charset="0"/>
                    </a:rPr>
                    <a:t>Негативные последствия для корпорации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5452307-F7EE-4E3E-B5CC-64407835C18C}"/>
                    </a:ext>
                  </a:extLst>
                </p:cNvPr>
                <p:cNvSpPr txBox="1"/>
                <p:nvPr/>
              </p:nvSpPr>
              <p:spPr>
                <a:xfrm>
                  <a:off x="2585215" y="4617890"/>
                  <a:ext cx="67460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i="1" dirty="0">
                      <a:latin typeface="Century Gothic" panose="020B0502020202020204" pitchFamily="34" charset="0"/>
                    </a:rPr>
                    <a:t>Основные инновационные векторы решения задач</a:t>
                  </a:r>
                </a:p>
              </p:txBody>
            </p:sp>
          </p:grpSp>
        </p:grp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D5AA0BE3-E5CB-4004-821F-1A1A64CDD496}"/>
                </a:ext>
              </a:extLst>
            </p:cNvPr>
            <p:cNvCxnSpPr>
              <a:cxnSpLocks/>
            </p:cNvCxnSpPr>
            <p:nvPr/>
          </p:nvCxnSpPr>
          <p:spPr>
            <a:xfrm>
              <a:off x="8981550" y="2541648"/>
              <a:ext cx="2205" cy="304231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BA56FE98-5437-49CA-A8DA-0B9FC4201188}"/>
                </a:ext>
              </a:extLst>
            </p:cNvPr>
            <p:cNvCxnSpPr>
              <a:cxnSpLocks/>
            </p:cNvCxnSpPr>
            <p:nvPr/>
          </p:nvCxnSpPr>
          <p:spPr>
            <a:xfrm>
              <a:off x="2783632" y="3572936"/>
              <a:ext cx="0" cy="36012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5795B05E-B5C9-4A17-9B81-1A936848A8C1}"/>
                </a:ext>
              </a:extLst>
            </p:cNvPr>
            <p:cNvCxnSpPr>
              <a:cxnSpLocks/>
            </p:cNvCxnSpPr>
            <p:nvPr/>
          </p:nvCxnSpPr>
          <p:spPr>
            <a:xfrm>
              <a:off x="8987770" y="3572936"/>
              <a:ext cx="0" cy="36012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3B5CB0FA-72FB-41EB-8DBC-A6A264CD6A5F}"/>
                </a:ext>
              </a:extLst>
            </p:cNvPr>
            <p:cNvCxnSpPr>
              <a:cxnSpLocks/>
            </p:cNvCxnSpPr>
            <p:nvPr/>
          </p:nvCxnSpPr>
          <p:spPr>
            <a:xfrm>
              <a:off x="2207568" y="4653056"/>
              <a:ext cx="0" cy="288112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13AD9426-D74F-4B6E-AA3E-FDB0AF0AAC3B}"/>
                </a:ext>
              </a:extLst>
            </p:cNvPr>
            <p:cNvCxnSpPr>
              <a:cxnSpLocks/>
            </p:cNvCxnSpPr>
            <p:nvPr/>
          </p:nvCxnSpPr>
          <p:spPr>
            <a:xfrm>
              <a:off x="9358627" y="4653136"/>
              <a:ext cx="0" cy="288112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75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3108" y="1265481"/>
            <a:ext cx="11929556" cy="4971831"/>
            <a:chOff x="143108" y="1265481"/>
            <a:chExt cx="11745914" cy="5393597"/>
          </a:xfrm>
        </p:grpSpPr>
        <p:sp>
          <p:nvSpPr>
            <p:cNvPr id="3" name="Овал 2"/>
            <p:cNvSpPr/>
            <p:nvPr/>
          </p:nvSpPr>
          <p:spPr>
            <a:xfrm>
              <a:off x="335360" y="2996952"/>
              <a:ext cx="11449272" cy="36621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42C0640E-572A-4DD2-A796-73D78D14ADA2}"/>
                </a:ext>
              </a:extLst>
            </p:cNvPr>
            <p:cNvCxnSpPr>
              <a:cxnSpLocks/>
            </p:cNvCxnSpPr>
            <p:nvPr/>
          </p:nvCxnSpPr>
          <p:spPr>
            <a:xfrm>
              <a:off x="7766935" y="2679704"/>
              <a:ext cx="3450" cy="252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42C0640E-572A-4DD2-A796-73D78D14ADA2}"/>
                </a:ext>
              </a:extLst>
            </p:cNvPr>
            <p:cNvCxnSpPr>
              <a:cxnSpLocks/>
            </p:cNvCxnSpPr>
            <p:nvPr/>
          </p:nvCxnSpPr>
          <p:spPr>
            <a:xfrm>
              <a:off x="9533999" y="2681980"/>
              <a:ext cx="3450" cy="252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42C0640E-572A-4DD2-A796-73D78D14ADA2}"/>
                </a:ext>
              </a:extLst>
            </p:cNvPr>
            <p:cNvCxnSpPr>
              <a:cxnSpLocks/>
            </p:cNvCxnSpPr>
            <p:nvPr/>
          </p:nvCxnSpPr>
          <p:spPr>
            <a:xfrm>
              <a:off x="11349134" y="2666739"/>
              <a:ext cx="3450" cy="252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2C0640E-572A-4DD2-A796-73D78D14AD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3992" y="2924944"/>
              <a:ext cx="1258" cy="756056"/>
            </a:xfrm>
            <a:prstGeom prst="line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495600" y="3681000"/>
              <a:ext cx="72008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495600" y="3681000"/>
              <a:ext cx="0" cy="249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9696400" y="3681000"/>
              <a:ext cx="0" cy="249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08998" y="3190736"/>
              <a:ext cx="6449335" cy="34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Century Gothic" panose="020B0502020202020204" pitchFamily="34" charset="0"/>
                </a:rPr>
                <a:t>Интеграция усилий      бизнес-школ и корпораций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A4E1E1A-635F-478E-B785-D25FA6056CA4}"/>
                </a:ext>
              </a:extLst>
            </p:cNvPr>
            <p:cNvSpPr/>
            <p:nvPr/>
          </p:nvSpPr>
          <p:spPr>
            <a:xfrm>
              <a:off x="143108" y="1268164"/>
              <a:ext cx="1844986" cy="1409802"/>
            </a:xfrm>
            <a:prstGeom prst="rect">
              <a:avLst/>
            </a:prstGeom>
            <a:ln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Коммерциа-лизация</a:t>
              </a:r>
              <a:r>
                <a:rPr lang="ru-RU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know-how</a:t>
              </a:r>
              <a:r>
                <a:rPr lang="ru-RU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с рынка открытых инноваций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256F52B-4168-4188-AC1B-20FE697FAB94}"/>
                </a:ext>
              </a:extLst>
            </p:cNvPr>
            <p:cNvSpPr/>
            <p:nvPr/>
          </p:nvSpPr>
          <p:spPr>
            <a:xfrm>
              <a:off x="2060101" y="1265481"/>
              <a:ext cx="1440249" cy="1406103"/>
            </a:xfrm>
            <a:prstGeom prst="rect">
              <a:avLst/>
            </a:prstGeom>
            <a:ln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Импорто</a:t>
              </a:r>
              <a:r>
                <a:rPr lang="ru-RU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-замещение 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9DB7369-480A-4328-B0D8-309911285F99}"/>
                </a:ext>
              </a:extLst>
            </p:cNvPr>
            <p:cNvSpPr/>
            <p:nvPr/>
          </p:nvSpPr>
          <p:spPr>
            <a:xfrm>
              <a:off x="3575891" y="1265482"/>
              <a:ext cx="1656185" cy="1412484"/>
            </a:xfrm>
            <a:prstGeom prst="rect">
              <a:avLst/>
            </a:prstGeom>
            <a:ln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Цифровизация</a:t>
              </a:r>
              <a:r>
                <a:rPr lang="ru-RU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и автоматизация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4356721-E08F-41DB-981F-9B04B2092A4C}"/>
                </a:ext>
              </a:extLst>
            </p:cNvPr>
            <p:cNvSpPr/>
            <p:nvPr/>
          </p:nvSpPr>
          <p:spPr>
            <a:xfrm>
              <a:off x="5300462" y="1265483"/>
              <a:ext cx="1584000" cy="1406101"/>
            </a:xfrm>
            <a:prstGeom prst="rect">
              <a:avLst/>
            </a:prstGeom>
            <a:ln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Внедрение системы непрерывных улучшений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E2DB25C-FFEF-46AB-9742-F20A0773D22C}"/>
                </a:ext>
              </a:extLst>
            </p:cNvPr>
            <p:cNvSpPr/>
            <p:nvPr/>
          </p:nvSpPr>
          <p:spPr>
            <a:xfrm>
              <a:off x="6956646" y="1265483"/>
              <a:ext cx="1656000" cy="1406101"/>
            </a:xfrm>
            <a:prstGeom prst="rect">
              <a:avLst/>
            </a:prstGeom>
            <a:ln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Регламентация деятельности, унификация решений и элементов ПТБ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3215C5E-B2FA-4BD9-85B8-A3E32D5A7282}"/>
                </a:ext>
              </a:extLst>
            </p:cNvPr>
            <p:cNvSpPr/>
            <p:nvPr/>
          </p:nvSpPr>
          <p:spPr>
            <a:xfrm>
              <a:off x="8684838" y="1265483"/>
              <a:ext cx="1584000" cy="1412484"/>
            </a:xfrm>
            <a:prstGeom prst="rect">
              <a:avLst/>
            </a:prstGeom>
            <a:ln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Диверсифика-ция</a:t>
              </a:r>
              <a:r>
                <a:rPr lang="ru-RU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бизнеса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14F5AFD-136C-4416-8500-088EB42FE137}"/>
                </a:ext>
              </a:extLst>
            </p:cNvPr>
            <p:cNvSpPr/>
            <p:nvPr/>
          </p:nvSpPr>
          <p:spPr>
            <a:xfrm>
              <a:off x="10341022" y="1265482"/>
              <a:ext cx="1548000" cy="1404551"/>
            </a:xfrm>
            <a:prstGeom prst="rect">
              <a:avLst/>
            </a:prstGeom>
            <a:ln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Интеграция бизнеса</a:t>
              </a: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E4F8AC21-8580-4D94-BCC0-E084B709B04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990" y="2924348"/>
              <a:ext cx="102971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42C0640E-572A-4DD2-A796-73D78D14ADA2}"/>
                </a:ext>
              </a:extLst>
            </p:cNvPr>
            <p:cNvCxnSpPr>
              <a:cxnSpLocks/>
            </p:cNvCxnSpPr>
            <p:nvPr/>
          </p:nvCxnSpPr>
          <p:spPr>
            <a:xfrm>
              <a:off x="2778501" y="2672348"/>
              <a:ext cx="3450" cy="252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42C0640E-572A-4DD2-A796-73D78D14ADA2}"/>
                </a:ext>
              </a:extLst>
            </p:cNvPr>
            <p:cNvCxnSpPr>
              <a:cxnSpLocks/>
            </p:cNvCxnSpPr>
            <p:nvPr/>
          </p:nvCxnSpPr>
          <p:spPr>
            <a:xfrm>
              <a:off x="1023685" y="2695782"/>
              <a:ext cx="3450" cy="252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42C0640E-572A-4DD2-A796-73D78D14ADA2}"/>
                </a:ext>
              </a:extLst>
            </p:cNvPr>
            <p:cNvCxnSpPr>
              <a:cxnSpLocks/>
            </p:cNvCxnSpPr>
            <p:nvPr/>
          </p:nvCxnSpPr>
          <p:spPr>
            <a:xfrm>
              <a:off x="4435481" y="2679108"/>
              <a:ext cx="3450" cy="252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42C0640E-572A-4DD2-A796-73D78D14ADA2}"/>
                </a:ext>
              </a:extLst>
            </p:cNvPr>
            <p:cNvCxnSpPr>
              <a:cxnSpLocks/>
            </p:cNvCxnSpPr>
            <p:nvPr/>
          </p:nvCxnSpPr>
          <p:spPr>
            <a:xfrm>
              <a:off x="6020542" y="2679704"/>
              <a:ext cx="3450" cy="252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20053"/>
              </p:ext>
            </p:extLst>
          </p:nvPr>
        </p:nvGraphicFramePr>
        <p:xfrm>
          <a:off x="1127448" y="3954226"/>
          <a:ext cx="3755933" cy="167226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5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3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Бизнес-школа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8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Обучение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9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Консультирование и НИР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43785"/>
              </p:ext>
            </p:extLst>
          </p:nvPr>
        </p:nvGraphicFramePr>
        <p:xfrm>
          <a:off x="7164603" y="3930200"/>
          <a:ext cx="3755933" cy="17387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5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0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entury Gothic" panose="020B0502020202020204" pitchFamily="34" charset="0"/>
                        </a:rPr>
                        <a:t>Корпорация </a:t>
                      </a:r>
                      <a:endParaRPr lang="ru-RU" sz="1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06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Профессиональные компетенции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Ресурсы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Двойная стрелка влево/вправо 25"/>
          <p:cNvSpPr/>
          <p:nvPr/>
        </p:nvSpPr>
        <p:spPr>
          <a:xfrm>
            <a:off x="5015880" y="4581128"/>
            <a:ext cx="2016224" cy="576064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4"/>
          <p:cNvSpPr txBox="1">
            <a:spLocks/>
          </p:cNvSpPr>
          <p:nvPr/>
        </p:nvSpPr>
        <p:spPr bwMode="auto">
          <a:xfrm>
            <a:off x="2855640" y="44624"/>
            <a:ext cx="9217024" cy="7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0088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Интеграция усилий бизнес-школ и корпораций для решения задач устойчивого инновационного развития  </a:t>
            </a:r>
          </a:p>
        </p:txBody>
      </p:sp>
    </p:spTree>
    <p:extLst>
      <p:ext uri="{BB962C8B-B14F-4D97-AF65-F5344CB8AC3E}">
        <p14:creationId xmlns:p14="http://schemas.microsoft.com/office/powerpoint/2010/main" val="14239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2279577" y="116633"/>
            <a:ext cx="9937104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0088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Перспективные направления интеграции </a:t>
            </a:r>
            <a:br>
              <a:rPr lang="en-US" sz="2400" b="1" dirty="0">
                <a:solidFill>
                  <a:srgbClr val="0088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88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бизнес-школ и корпораций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A32F6-2AA1-B0C5-199C-F140A6FD097A}"/>
              </a:ext>
            </a:extLst>
          </p:cNvPr>
          <p:cNvSpPr txBox="1"/>
          <p:nvPr/>
        </p:nvSpPr>
        <p:spPr>
          <a:xfrm>
            <a:off x="6744072" y="1306504"/>
            <a:ext cx="52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Вызовы корпоративному бизнесу:</a:t>
            </a:r>
          </a:p>
          <a:p>
            <a:r>
              <a:rPr lang="ru-RU" sz="1600" dirty="0" err="1">
                <a:latin typeface="Century Gothic" panose="020B0502020202020204" pitchFamily="34" charset="0"/>
              </a:rPr>
              <a:t>гиперконкуренция</a:t>
            </a:r>
            <a:r>
              <a:rPr lang="ru-RU" sz="1600" dirty="0">
                <a:latin typeface="Century Gothic" panose="020B0502020202020204" pitchFamily="34" charset="0"/>
              </a:rPr>
              <a:t>, увеличение темпов научно-технических (инновационных) процессов и высокая динамичность рынка, ограничения, вызванные санкционной политикой ряда государств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AB41B2C-919C-465B-803A-B6DA0FF6DFBF}"/>
              </a:ext>
            </a:extLst>
          </p:cNvPr>
          <p:cNvSpPr txBox="1"/>
          <p:nvPr/>
        </p:nvSpPr>
        <p:spPr>
          <a:xfrm>
            <a:off x="6744072" y="3413318"/>
            <a:ext cx="526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Интеграционный подход к ответным действиям: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решение актуальных задач корпораций в процессе «бизнес-обучение                консультирование (НИР)» силами  объединенных/совместных рабочих групп из </a:t>
            </a:r>
            <a:r>
              <a:rPr lang="ru-RU" sz="1600" b="1" dirty="0">
                <a:latin typeface="Century Gothic" panose="020B0502020202020204" pitchFamily="34" charset="0"/>
              </a:rPr>
              <a:t>заинтересованных</a:t>
            </a:r>
            <a:r>
              <a:rPr lang="ru-RU" sz="1600" dirty="0">
                <a:latin typeface="Century Gothic" panose="020B0502020202020204" pitchFamily="34" charset="0"/>
              </a:rPr>
              <a:t> представителей корпораций и бизнес-школ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49F8D9E-728C-4D54-B2CE-E3D746393E5D}"/>
              </a:ext>
            </a:extLst>
          </p:cNvPr>
          <p:cNvCxnSpPr/>
          <p:nvPr/>
        </p:nvCxnSpPr>
        <p:spPr>
          <a:xfrm>
            <a:off x="9912424" y="4077072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C:\Users\savchenko.o\AppData\Local\Packages\Microsoft.Windows.Photos_8wekyb3d8bbwe\TempState\ShareServiceTempFolder\слайд5 (002).jpeg">
            <a:extLst>
              <a:ext uri="{FF2B5EF4-FFF2-40B4-BE49-F238E27FC236}">
                <a16:creationId xmlns:a16="http://schemas.microsoft.com/office/drawing/2014/main" id="{6C204D31-EA4B-4670-855F-E7DF61ABFE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34513"/>
          <a:stretch/>
        </p:blipFill>
        <p:spPr bwMode="auto">
          <a:xfrm>
            <a:off x="119336" y="1056543"/>
            <a:ext cx="6120680" cy="4892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8B7E93-8833-48C3-9206-8239D81A6A83}"/>
              </a:ext>
            </a:extLst>
          </p:cNvPr>
          <p:cNvSpPr txBox="1"/>
          <p:nvPr/>
        </p:nvSpPr>
        <p:spPr>
          <a:xfrm>
            <a:off x="5087888" y="5824658"/>
            <a:ext cx="639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И</a:t>
            </a:r>
            <a:r>
              <a:rPr lang="ru-RU" sz="1400" b="1" dirty="0">
                <a:latin typeface="Century Gothic" panose="020B0502020202020204" pitchFamily="34" charset="0"/>
              </a:rPr>
              <a:t>Р</a:t>
            </a:r>
            <a:r>
              <a:rPr lang="en-US" sz="1400" b="1" dirty="0">
                <a:latin typeface="Century Gothic" panose="020B0502020202020204" pitchFamily="34" charset="0"/>
              </a:rPr>
              <a:t>Г</a:t>
            </a:r>
            <a:r>
              <a:rPr lang="en-US" sz="1400" dirty="0">
                <a:latin typeface="Century Gothic" panose="020B0502020202020204" pitchFamily="34" charset="0"/>
              </a:rPr>
              <a:t> – </a:t>
            </a:r>
            <a:r>
              <a:rPr lang="ru-RU" sz="1400" dirty="0">
                <a:latin typeface="Century Gothic" panose="020B0502020202020204" pitchFamily="34" charset="0"/>
              </a:rPr>
              <a:t>и</a:t>
            </a:r>
            <a:r>
              <a:rPr lang="en-US" sz="1400" dirty="0">
                <a:latin typeface="Century Gothic" panose="020B0502020202020204" pitchFamily="34" charset="0"/>
              </a:rPr>
              <a:t>н</a:t>
            </a:r>
            <a:r>
              <a:rPr lang="ru-RU" sz="1400" dirty="0">
                <a:latin typeface="Century Gothic" panose="020B0502020202020204" pitchFamily="34" charset="0"/>
              </a:rPr>
              <a:t>т</a:t>
            </a:r>
            <a:r>
              <a:rPr lang="en-US" sz="1400" dirty="0">
                <a:latin typeface="Century Gothic" panose="020B0502020202020204" pitchFamily="34" charset="0"/>
              </a:rPr>
              <a:t>е</a:t>
            </a:r>
            <a:r>
              <a:rPr lang="ru-RU" sz="1400" dirty="0">
                <a:latin typeface="Century Gothic" panose="020B0502020202020204" pitchFamily="34" charset="0"/>
              </a:rPr>
              <a:t>г</a:t>
            </a:r>
            <a:r>
              <a:rPr lang="en-US" sz="1400" dirty="0">
                <a:latin typeface="Century Gothic" panose="020B0502020202020204" pitchFamily="34" charset="0"/>
              </a:rPr>
              <a:t>р</a:t>
            </a:r>
            <a:r>
              <a:rPr lang="ru-RU" sz="1400" dirty="0">
                <a:latin typeface="Century Gothic" panose="020B0502020202020204" pitchFamily="34" charset="0"/>
              </a:rPr>
              <a:t>и</a:t>
            </a:r>
            <a:r>
              <a:rPr lang="en-US" sz="1400" dirty="0">
                <a:latin typeface="Century Gothic" panose="020B0502020202020204" pitchFamily="34" charset="0"/>
              </a:rPr>
              <a:t>р</a:t>
            </a:r>
            <a:r>
              <a:rPr lang="ru-RU" sz="1400" dirty="0">
                <a:latin typeface="Century Gothic" panose="020B0502020202020204" pitchFamily="34" charset="0"/>
              </a:rPr>
              <a:t>о</a:t>
            </a:r>
            <a:r>
              <a:rPr lang="en-US" sz="1400" dirty="0">
                <a:latin typeface="Century Gothic" panose="020B0502020202020204" pitchFamily="34" charset="0"/>
              </a:rPr>
              <a:t>в</a:t>
            </a:r>
            <a:r>
              <a:rPr lang="ru-RU" sz="1400" dirty="0">
                <a:latin typeface="Century Gothic" panose="020B0502020202020204" pitchFamily="34" charset="0"/>
              </a:rPr>
              <a:t>а</a:t>
            </a:r>
            <a:r>
              <a:rPr lang="en-US" sz="1400" dirty="0">
                <a:latin typeface="Century Gothic" panose="020B0502020202020204" pitchFamily="34" charset="0"/>
              </a:rPr>
              <a:t>н</a:t>
            </a:r>
            <a:r>
              <a:rPr lang="ru-RU" sz="1400" dirty="0">
                <a:latin typeface="Century Gothic" panose="020B0502020202020204" pitchFamily="34" charset="0"/>
              </a:rPr>
              <a:t>н</a:t>
            </a:r>
            <a:r>
              <a:rPr lang="en-US" sz="1400" dirty="0">
                <a:latin typeface="Century Gothic" panose="020B0502020202020204" pitchFamily="34" charset="0"/>
              </a:rPr>
              <a:t>а</a:t>
            </a:r>
            <a:r>
              <a:rPr lang="ru-RU" sz="1400" dirty="0">
                <a:latin typeface="Century Gothic" panose="020B0502020202020204" pitchFamily="34" charset="0"/>
              </a:rPr>
              <a:t>я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р</a:t>
            </a:r>
            <a:r>
              <a:rPr lang="en-US" sz="1400" dirty="0">
                <a:latin typeface="Century Gothic" panose="020B0502020202020204" pitchFamily="34" charset="0"/>
              </a:rPr>
              <a:t>а</a:t>
            </a:r>
            <a:r>
              <a:rPr lang="ru-RU" sz="1400" dirty="0">
                <a:latin typeface="Century Gothic" panose="020B0502020202020204" pitchFamily="34" charset="0"/>
              </a:rPr>
              <a:t>б</a:t>
            </a:r>
            <a:r>
              <a:rPr lang="en-US" sz="1400" dirty="0">
                <a:latin typeface="Century Gothic" panose="020B0502020202020204" pitchFamily="34" charset="0"/>
              </a:rPr>
              <a:t>о</a:t>
            </a:r>
            <a:r>
              <a:rPr lang="ru-RU" sz="1400" dirty="0">
                <a:latin typeface="Century Gothic" panose="020B0502020202020204" pitchFamily="34" charset="0"/>
              </a:rPr>
              <a:t>ч</a:t>
            </a:r>
            <a:r>
              <a:rPr lang="en-US" sz="1400" dirty="0">
                <a:latin typeface="Century Gothic" panose="020B0502020202020204" pitchFamily="34" charset="0"/>
              </a:rPr>
              <a:t>а</a:t>
            </a:r>
            <a:r>
              <a:rPr lang="ru-RU" sz="1400" dirty="0">
                <a:latin typeface="Century Gothic" panose="020B0502020202020204" pitchFamily="34" charset="0"/>
              </a:rPr>
              <a:t>я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г</a:t>
            </a:r>
            <a:r>
              <a:rPr lang="en-US" sz="1400" dirty="0">
                <a:latin typeface="Century Gothic" panose="020B0502020202020204" pitchFamily="34" charset="0"/>
              </a:rPr>
              <a:t>р</a:t>
            </a:r>
            <a:r>
              <a:rPr lang="ru-RU" sz="1400" dirty="0">
                <a:latin typeface="Century Gothic" panose="020B0502020202020204" pitchFamily="34" charset="0"/>
              </a:rPr>
              <a:t>у</a:t>
            </a:r>
            <a:r>
              <a:rPr lang="en-US" sz="1400" dirty="0">
                <a:latin typeface="Century Gothic" panose="020B0502020202020204" pitchFamily="34" charset="0"/>
              </a:rPr>
              <a:t>п</a:t>
            </a:r>
            <a:r>
              <a:rPr lang="ru-RU" sz="1400" dirty="0">
                <a:latin typeface="Century Gothic" panose="020B0502020202020204" pitchFamily="34" charset="0"/>
              </a:rPr>
              <a:t>п</a:t>
            </a:r>
            <a:r>
              <a:rPr lang="en-US" sz="1400" dirty="0">
                <a:latin typeface="Century Gothic" panose="020B0502020202020204" pitchFamily="34" charset="0"/>
              </a:rPr>
              <a:t>а </a:t>
            </a:r>
            <a:r>
              <a:rPr lang="ru-RU" sz="1400" dirty="0">
                <a:latin typeface="Century Gothic" panose="020B0502020202020204" pitchFamily="34" charset="0"/>
              </a:rPr>
              <a:t>и</a:t>
            </a:r>
            <a:r>
              <a:rPr lang="en-US" sz="1400" dirty="0">
                <a:latin typeface="Century Gothic" panose="020B0502020202020204" pitchFamily="34" charset="0"/>
              </a:rPr>
              <a:t>з </a:t>
            </a:r>
            <a:r>
              <a:rPr lang="ru-RU" sz="1400" dirty="0">
                <a:latin typeface="Century Gothic" panose="020B0502020202020204" pitchFamily="34" charset="0"/>
              </a:rPr>
              <a:t>п</a:t>
            </a:r>
            <a:r>
              <a:rPr lang="en-US" sz="1400" dirty="0">
                <a:latin typeface="Century Gothic" panose="020B0502020202020204" pitchFamily="34" charset="0"/>
              </a:rPr>
              <a:t>р</a:t>
            </a:r>
            <a:r>
              <a:rPr lang="ru-RU" sz="1400" dirty="0">
                <a:latin typeface="Century Gothic" panose="020B0502020202020204" pitchFamily="34" charset="0"/>
              </a:rPr>
              <a:t>е</a:t>
            </a:r>
            <a:r>
              <a:rPr lang="en-US" sz="1400" dirty="0">
                <a:latin typeface="Century Gothic" panose="020B0502020202020204" pitchFamily="34" charset="0"/>
              </a:rPr>
              <a:t>д</a:t>
            </a:r>
            <a:r>
              <a:rPr lang="ru-RU" sz="1400" dirty="0">
                <a:latin typeface="Century Gothic" panose="020B0502020202020204" pitchFamily="34" charset="0"/>
              </a:rPr>
              <a:t>с</a:t>
            </a:r>
            <a:r>
              <a:rPr lang="en-US" sz="1400" dirty="0">
                <a:latin typeface="Century Gothic" panose="020B0502020202020204" pitchFamily="34" charset="0"/>
              </a:rPr>
              <a:t>т</a:t>
            </a:r>
            <a:r>
              <a:rPr lang="ru-RU" sz="1400" dirty="0">
                <a:latin typeface="Century Gothic" panose="020B0502020202020204" pitchFamily="34" charset="0"/>
              </a:rPr>
              <a:t>а</a:t>
            </a:r>
            <a:r>
              <a:rPr lang="en-US" sz="1400" dirty="0">
                <a:latin typeface="Century Gothic" panose="020B0502020202020204" pitchFamily="34" charset="0"/>
              </a:rPr>
              <a:t>в</a:t>
            </a:r>
            <a:r>
              <a:rPr lang="ru-RU" sz="1400" dirty="0">
                <a:latin typeface="Century Gothic" panose="020B0502020202020204" pitchFamily="34" charset="0"/>
              </a:rPr>
              <a:t>и</a:t>
            </a:r>
            <a:r>
              <a:rPr lang="en-US" sz="1400" dirty="0">
                <a:latin typeface="Century Gothic" panose="020B0502020202020204" pitchFamily="34" charset="0"/>
              </a:rPr>
              <a:t>т</a:t>
            </a:r>
            <a:r>
              <a:rPr lang="ru-RU" sz="1400" dirty="0">
                <a:latin typeface="Century Gothic" panose="020B0502020202020204" pitchFamily="34" charset="0"/>
              </a:rPr>
              <a:t>е</a:t>
            </a:r>
            <a:r>
              <a:rPr lang="en-US" sz="1400" dirty="0">
                <a:latin typeface="Century Gothic" panose="020B0502020202020204" pitchFamily="34" charset="0"/>
              </a:rPr>
              <a:t>л</a:t>
            </a:r>
            <a:r>
              <a:rPr lang="ru-RU" sz="1400" dirty="0">
                <a:latin typeface="Century Gothic" panose="020B0502020202020204" pitchFamily="34" charset="0"/>
              </a:rPr>
              <a:t>е</a:t>
            </a:r>
            <a:r>
              <a:rPr lang="en-US" sz="1400" dirty="0">
                <a:latin typeface="Century Gothic" panose="020B0502020202020204" pitchFamily="34" charset="0"/>
              </a:rPr>
              <a:t>й </a:t>
            </a:r>
            <a:r>
              <a:rPr lang="ru-RU" sz="1400" dirty="0">
                <a:latin typeface="Century Gothic" panose="020B0502020202020204" pitchFamily="34" charset="0"/>
              </a:rPr>
              <a:t>Б</a:t>
            </a:r>
            <a:r>
              <a:rPr lang="en-US" sz="1400" dirty="0">
                <a:latin typeface="Century Gothic" panose="020B0502020202020204" pitchFamily="34" charset="0"/>
              </a:rPr>
              <a:t>и</a:t>
            </a:r>
            <a:r>
              <a:rPr lang="ru-RU" sz="1400" dirty="0">
                <a:latin typeface="Century Gothic" panose="020B0502020202020204" pitchFamily="34" charset="0"/>
              </a:rPr>
              <a:t>з</a:t>
            </a:r>
            <a:r>
              <a:rPr lang="en-US" sz="1400" dirty="0">
                <a:latin typeface="Century Gothic" panose="020B0502020202020204" pitchFamily="34" charset="0"/>
              </a:rPr>
              <a:t>н</a:t>
            </a:r>
            <a:r>
              <a:rPr lang="ru-RU" sz="1400" dirty="0">
                <a:latin typeface="Century Gothic" panose="020B0502020202020204" pitchFamily="34" charset="0"/>
              </a:rPr>
              <a:t>е</a:t>
            </a:r>
            <a:r>
              <a:rPr lang="en-US" sz="1400" dirty="0">
                <a:latin typeface="Century Gothic" panose="020B0502020202020204" pitchFamily="34" charset="0"/>
              </a:rPr>
              <a:t>с-</a:t>
            </a:r>
            <a:r>
              <a:rPr lang="ru-RU" sz="1400" dirty="0">
                <a:latin typeface="Century Gothic" panose="020B0502020202020204" pitchFamily="34" charset="0"/>
              </a:rPr>
              <a:t>ш</a:t>
            </a:r>
            <a:r>
              <a:rPr lang="en-US" sz="1400" dirty="0">
                <a:latin typeface="Century Gothic" panose="020B0502020202020204" pitchFamily="34" charset="0"/>
              </a:rPr>
              <a:t>к</a:t>
            </a:r>
            <a:r>
              <a:rPr lang="ru-RU" sz="1400" dirty="0">
                <a:latin typeface="Century Gothic" panose="020B0502020202020204" pitchFamily="34" charset="0"/>
              </a:rPr>
              <a:t>о</a:t>
            </a:r>
            <a:r>
              <a:rPr lang="en-US" sz="1400" dirty="0">
                <a:latin typeface="Century Gothic" panose="020B0502020202020204" pitchFamily="34" charset="0"/>
              </a:rPr>
              <a:t>л</a:t>
            </a:r>
            <a:r>
              <a:rPr lang="ru-RU" sz="1400" dirty="0">
                <a:latin typeface="Century Gothic" panose="020B0502020202020204" pitchFamily="34" charset="0"/>
              </a:rPr>
              <a:t>ы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и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К</a:t>
            </a:r>
            <a:r>
              <a:rPr lang="en-US" sz="1400" dirty="0">
                <a:latin typeface="Century Gothic" panose="020B0502020202020204" pitchFamily="34" charset="0"/>
              </a:rPr>
              <a:t>о</a:t>
            </a:r>
            <a:r>
              <a:rPr lang="ru-RU" sz="1400" dirty="0">
                <a:latin typeface="Century Gothic" panose="020B0502020202020204" pitchFamily="34" charset="0"/>
              </a:rPr>
              <a:t>р</a:t>
            </a:r>
            <a:r>
              <a:rPr lang="en-US" sz="1400" dirty="0">
                <a:latin typeface="Century Gothic" panose="020B0502020202020204" pitchFamily="34" charset="0"/>
              </a:rPr>
              <a:t>п</a:t>
            </a:r>
            <a:r>
              <a:rPr lang="ru-RU" sz="1400" dirty="0">
                <a:latin typeface="Century Gothic" panose="020B0502020202020204" pitchFamily="34" charset="0"/>
              </a:rPr>
              <a:t>о</a:t>
            </a:r>
            <a:r>
              <a:rPr lang="en-US" sz="1400" dirty="0">
                <a:latin typeface="Century Gothic" panose="020B0502020202020204" pitchFamily="34" charset="0"/>
              </a:rPr>
              <a:t>р</a:t>
            </a:r>
            <a:r>
              <a:rPr lang="ru-RU" sz="1400" dirty="0">
                <a:latin typeface="Century Gothic" panose="020B0502020202020204" pitchFamily="34" charset="0"/>
              </a:rPr>
              <a:t>а</a:t>
            </a:r>
            <a:r>
              <a:rPr lang="en-US" sz="1400" dirty="0">
                <a:latin typeface="Century Gothic" panose="020B0502020202020204" pitchFamily="34" charset="0"/>
              </a:rPr>
              <a:t>ц</a:t>
            </a:r>
            <a:r>
              <a:rPr lang="ru-RU" sz="1400" dirty="0">
                <a:latin typeface="Century Gothic" panose="020B0502020202020204" pitchFamily="34" charset="0"/>
              </a:rPr>
              <a:t>и</a:t>
            </a:r>
            <a:r>
              <a:rPr lang="en-US" sz="1400" dirty="0">
                <a:latin typeface="Century Gothic" panose="020B0502020202020204" pitchFamily="34" charset="0"/>
              </a:rPr>
              <a:t>и-</a:t>
            </a:r>
            <a:r>
              <a:rPr lang="ru-RU" sz="1400" dirty="0">
                <a:latin typeface="Century Gothic" panose="020B0502020202020204" pitchFamily="34" charset="0"/>
              </a:rPr>
              <a:t>п</a:t>
            </a:r>
            <a:r>
              <a:rPr lang="en-US" sz="1400" dirty="0">
                <a:latin typeface="Century Gothic" panose="020B0502020202020204" pitchFamily="34" charset="0"/>
              </a:rPr>
              <a:t>а</a:t>
            </a:r>
            <a:r>
              <a:rPr lang="ru-RU" sz="1400" dirty="0">
                <a:latin typeface="Century Gothic" panose="020B0502020202020204" pitchFamily="34" charset="0"/>
              </a:rPr>
              <a:t>р</a:t>
            </a:r>
            <a:r>
              <a:rPr lang="en-US" sz="1400" dirty="0">
                <a:latin typeface="Century Gothic" panose="020B0502020202020204" pitchFamily="34" charset="0"/>
              </a:rPr>
              <a:t>т</a:t>
            </a:r>
            <a:r>
              <a:rPr lang="ru-RU" sz="1400" dirty="0">
                <a:latin typeface="Century Gothic" panose="020B0502020202020204" pitchFamily="34" charset="0"/>
              </a:rPr>
              <a:t>н</a:t>
            </a:r>
            <a:r>
              <a:rPr lang="en-US" sz="1400" dirty="0">
                <a:latin typeface="Century Gothic" panose="020B0502020202020204" pitchFamily="34" charset="0"/>
              </a:rPr>
              <a:t>е</a:t>
            </a:r>
            <a:r>
              <a:rPr lang="ru-RU" sz="1400" dirty="0">
                <a:latin typeface="Century Gothic" panose="020B0502020202020204" pitchFamily="34" charset="0"/>
              </a:rPr>
              <a:t>р</a:t>
            </a:r>
            <a:r>
              <a:rPr lang="en-US" sz="1400" dirty="0">
                <a:latin typeface="Century Gothic" panose="020B0502020202020204" pitchFamily="34" charset="0"/>
              </a:rPr>
              <a:t>а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0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2279577" y="116633"/>
            <a:ext cx="9937104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0088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Перспективные направления интеграции </a:t>
            </a:r>
            <a:br>
              <a:rPr lang="en-US" sz="2400" b="1" dirty="0">
                <a:solidFill>
                  <a:srgbClr val="0088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88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бизнес-школ и корпораций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A32F6-2AA1-B0C5-199C-F140A6FD097A}"/>
              </a:ext>
            </a:extLst>
          </p:cNvPr>
          <p:cNvSpPr txBox="1"/>
          <p:nvPr/>
        </p:nvSpPr>
        <p:spPr>
          <a:xfrm>
            <a:off x="8267596" y="1179619"/>
            <a:ext cx="3877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Вызовы корпоративному бизнесу: </a:t>
            </a:r>
          </a:p>
          <a:p>
            <a:r>
              <a:rPr lang="ru-RU" sz="1600" dirty="0" err="1">
                <a:latin typeface="Century Gothic" panose="020B0502020202020204" pitchFamily="34" charset="0"/>
              </a:rPr>
              <a:t>цифровизация</a:t>
            </a:r>
            <a:r>
              <a:rPr lang="ru-RU" sz="1600" dirty="0">
                <a:latin typeface="Century Gothic" panose="020B0502020202020204" pitchFamily="34" charset="0"/>
              </a:rPr>
              <a:t> хозяйственных процессов и развитие электронного бизнеса, увеличение темпов научно-технических (инновационных) процессов и высокая динамичность рынка, ведомственные барьеры в системах корпоративного управления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AB41B2C-919C-465B-803A-B6DA0FF6DFBF}"/>
              </a:ext>
            </a:extLst>
          </p:cNvPr>
          <p:cNvSpPr txBox="1"/>
          <p:nvPr/>
        </p:nvSpPr>
        <p:spPr>
          <a:xfrm>
            <a:off x="8195588" y="4077072"/>
            <a:ext cx="3877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Интеграционный подход к ответным действиям: 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организация процесса «бизнес-обучение              консультирование (НИР)» в группах интегрированных подразделений корпорации 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9367E0D-D790-4F18-BFBE-00E06D22A413}"/>
              </a:ext>
            </a:extLst>
          </p:cNvPr>
          <p:cNvCxnSpPr/>
          <p:nvPr/>
        </p:nvCxnSpPr>
        <p:spPr>
          <a:xfrm>
            <a:off x="9336360" y="501317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C:\Users\savchenko.o\AppData\Local\Packages\Microsoft.Windows.Photos_8wekyb3d8bbwe\TempState\ShareServiceTempFolder\слайд 52 (002).jpeg">
            <a:extLst>
              <a:ext uri="{FF2B5EF4-FFF2-40B4-BE49-F238E27FC236}">
                <a16:creationId xmlns:a16="http://schemas.microsoft.com/office/drawing/2014/main" id="{501B1F0F-C70A-43D2-AC11-5F471F1D6AD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77"/>
          <a:stretch/>
        </p:blipFill>
        <p:spPr bwMode="auto">
          <a:xfrm>
            <a:off x="119336" y="1124744"/>
            <a:ext cx="7992888" cy="5119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31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решение 18"/>
          <p:cNvSpPr/>
          <p:nvPr/>
        </p:nvSpPr>
        <p:spPr>
          <a:xfrm>
            <a:off x="3575720" y="2201962"/>
            <a:ext cx="8462079" cy="4251382"/>
          </a:xfrm>
          <a:prstGeom prst="flowChartDecisi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2279577" y="116633"/>
            <a:ext cx="9937104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0088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Перспективные направления интеграции бизнес-школ и корпораций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A32F6-2AA1-B0C5-199C-F140A6FD097A}"/>
              </a:ext>
            </a:extLst>
          </p:cNvPr>
          <p:cNvSpPr txBox="1"/>
          <p:nvPr/>
        </p:nvSpPr>
        <p:spPr>
          <a:xfrm>
            <a:off x="40577" y="900009"/>
            <a:ext cx="1141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Вызовы корпоративному бизнесу:</a:t>
            </a:r>
          </a:p>
          <a:p>
            <a:r>
              <a:rPr lang="ru-RU" sz="1600" dirty="0" err="1">
                <a:latin typeface="Century Gothic" panose="020B0502020202020204" pitchFamily="34" charset="0"/>
              </a:rPr>
              <a:t>цифровизация</a:t>
            </a:r>
            <a:r>
              <a:rPr lang="ru-RU" sz="1600" dirty="0">
                <a:latin typeface="Century Gothic" panose="020B0502020202020204" pitchFamily="34" charset="0"/>
              </a:rPr>
              <a:t> хозяйственных процессов, семантические шумы, «оппортунизм менеджеров»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AB41B2C-919C-465B-803A-B6DA0FF6DFBF}"/>
              </a:ext>
            </a:extLst>
          </p:cNvPr>
          <p:cNvSpPr txBox="1"/>
          <p:nvPr/>
        </p:nvSpPr>
        <p:spPr>
          <a:xfrm>
            <a:off x="15312" y="1373867"/>
            <a:ext cx="1126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Интеграционный подход к ответным действиям (внутрикорпоративные решения):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организация системного процесса «бизнес-обучение              консультирование (НИР)» в группах интегрированных подразделений и иерархических цепочках управления корпорацией   </a:t>
            </a:r>
          </a:p>
        </p:txBody>
      </p:sp>
      <p:sp>
        <p:nvSpPr>
          <p:cNvPr id="3" name="Овал 2"/>
          <p:cNvSpPr/>
          <p:nvPr/>
        </p:nvSpPr>
        <p:spPr>
          <a:xfrm>
            <a:off x="5807968" y="3429000"/>
            <a:ext cx="2520280" cy="29273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621197" y="2564904"/>
            <a:ext cx="5832648" cy="3429664"/>
            <a:chOff x="5087888" y="1611521"/>
            <a:chExt cx="6912768" cy="4927391"/>
          </a:xfrm>
        </p:grpSpPr>
        <p:graphicFrame>
          <p:nvGraphicFramePr>
            <p:cNvPr id="7" name="Объект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06216226"/>
                </p:ext>
              </p:extLst>
            </p:nvPr>
          </p:nvGraphicFramePr>
          <p:xfrm>
            <a:off x="5591944" y="1611521"/>
            <a:ext cx="5904656" cy="43005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Овал 4"/>
            <p:cNvSpPr/>
            <p:nvPr/>
          </p:nvSpPr>
          <p:spPr>
            <a:xfrm>
              <a:off x="5447928" y="2708920"/>
              <a:ext cx="2880320" cy="382999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616280" y="2708920"/>
              <a:ext cx="2880320" cy="382999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087888" y="3130956"/>
              <a:ext cx="6912768" cy="1306155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087888" y="4787141"/>
              <a:ext cx="6912768" cy="1306155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V="1">
              <a:off x="5807968" y="3717032"/>
              <a:ext cx="5688632" cy="72008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5807968" y="5445224"/>
              <a:ext cx="5688632" cy="7200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Овал 16"/>
          <p:cNvSpPr/>
          <p:nvPr/>
        </p:nvSpPr>
        <p:spPr>
          <a:xfrm>
            <a:off x="285854" y="2996952"/>
            <a:ext cx="3289866" cy="2856451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11624" y="2162274"/>
            <a:ext cx="9361041" cy="4376638"/>
          </a:xfrm>
          <a:prstGeom prst="ellipse">
            <a:avLst/>
          </a:pr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22383" y="4076197"/>
            <a:ext cx="17248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Бизнес-обучение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+ консультирование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(НИР)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0906" y="2885635"/>
            <a:ext cx="25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Корпорация-партнер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7273" y="4137752"/>
            <a:ext cx="1938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Бизнес-школа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3894" y="4137752"/>
            <a:ext cx="621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ИРГ</a:t>
            </a:r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3331185" y="4029270"/>
            <a:ext cx="713326" cy="647091"/>
          </a:xfrm>
          <a:prstGeom prst="notchedRightArrow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49F8D9E-728C-4D54-B2CE-E3D746393E5D}"/>
              </a:ext>
            </a:extLst>
          </p:cNvPr>
          <p:cNvCxnSpPr/>
          <p:nvPr/>
        </p:nvCxnSpPr>
        <p:spPr>
          <a:xfrm>
            <a:off x="5807968" y="177281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248128" y="3861048"/>
            <a:ext cx="0" cy="199235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9840416" y="3806913"/>
            <a:ext cx="0" cy="199235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06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Блок-схема: решение 43"/>
          <p:cNvSpPr/>
          <p:nvPr/>
        </p:nvSpPr>
        <p:spPr>
          <a:xfrm rot="5400000">
            <a:off x="5605041" y="4090173"/>
            <a:ext cx="2088232" cy="2062036"/>
          </a:xfrm>
          <a:prstGeom prst="flowChartDecisi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</a:p>
        </p:txBody>
      </p:sp>
      <p:sp>
        <p:nvSpPr>
          <p:cNvPr id="43" name="Блок-схема: решение 42"/>
          <p:cNvSpPr/>
          <p:nvPr/>
        </p:nvSpPr>
        <p:spPr>
          <a:xfrm rot="20083704">
            <a:off x="1293918" y="3940983"/>
            <a:ext cx="4299961" cy="1629014"/>
          </a:xfrm>
          <a:prstGeom prst="flowChartDecisi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</a:p>
        </p:txBody>
      </p:sp>
      <p:sp>
        <p:nvSpPr>
          <p:cNvPr id="42" name="Блок-схема: решение 41"/>
          <p:cNvSpPr/>
          <p:nvPr/>
        </p:nvSpPr>
        <p:spPr>
          <a:xfrm rot="1700824">
            <a:off x="7667794" y="3926880"/>
            <a:ext cx="4299961" cy="1618727"/>
          </a:xfrm>
          <a:prstGeom prst="flowChartDecisi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632A19-F267-4BB4-A0BB-F099E3C1676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2279577" y="116633"/>
            <a:ext cx="9937104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888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Перспективные направления интеграции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88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888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бизнес-школ и корпораций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A32F6-2AA1-B0C5-199C-F140A6FD097A}"/>
              </a:ext>
            </a:extLst>
          </p:cNvPr>
          <p:cNvSpPr txBox="1"/>
          <p:nvPr/>
        </p:nvSpPr>
        <p:spPr>
          <a:xfrm>
            <a:off x="119336" y="908720"/>
            <a:ext cx="11845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Вызовы корпоративному бизнесу: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гиперконкуренция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увеличение темпов научно-технических (инновационных) процессов и высокая динамичность рынка,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граничения, вызванные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санкционной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политикой ряда государств,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хозяйственных процессов и развитие электронного бизнеса, семантические шумы, «оппортунизм менеджеров»,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AB41B2C-919C-465B-803A-B6DA0FF6DFBF}"/>
              </a:ext>
            </a:extLst>
          </p:cNvPr>
          <p:cNvSpPr txBox="1"/>
          <p:nvPr/>
        </p:nvSpPr>
        <p:spPr>
          <a:xfrm>
            <a:off x="98839" y="1844824"/>
            <a:ext cx="1162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Интеграционный подход к ответным действиям (межкорпоративные решения):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системного процесса  «бизнес-обучение              консультирование (НИР)» в группах вертикально и/или горизонтально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интегрированных корпораций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203986" y="4477773"/>
            <a:ext cx="11521279" cy="1450612"/>
            <a:chOff x="335360" y="4570676"/>
            <a:chExt cx="11521279" cy="145061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082227" y="4570676"/>
              <a:ext cx="2561255" cy="1450612"/>
              <a:chOff x="5447928" y="1878954"/>
              <a:chExt cx="6048672" cy="4659958"/>
            </a:xfrm>
          </p:grpSpPr>
          <p:graphicFrame>
            <p:nvGraphicFramePr>
              <p:cNvPr id="9" name="Объект 6"/>
              <p:cNvGraphicFramePr>
                <a:graphicFrameLocks/>
              </p:cNvGraphicFramePr>
              <p:nvPr/>
            </p:nvGraphicFramePr>
            <p:xfrm>
              <a:off x="5591946" y="1878954"/>
              <a:ext cx="5554452" cy="403315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0" name="Овал 9"/>
              <p:cNvSpPr/>
              <p:nvPr/>
            </p:nvSpPr>
            <p:spPr>
              <a:xfrm>
                <a:off x="5447928" y="2708920"/>
                <a:ext cx="2880320" cy="3829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8616280" y="2708920"/>
                <a:ext cx="2880320" cy="3829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335360" y="4570676"/>
              <a:ext cx="11521279" cy="1450612"/>
              <a:chOff x="335360" y="4570676"/>
              <a:chExt cx="11521279" cy="1450612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1157123" y="4570676"/>
                <a:ext cx="2840900" cy="1450612"/>
                <a:chOff x="5572714" y="1878954"/>
                <a:chExt cx="5605798" cy="4659958"/>
              </a:xfrm>
            </p:grpSpPr>
            <p:graphicFrame>
              <p:nvGraphicFramePr>
                <p:cNvPr id="25" name="Объект 6"/>
                <p:cNvGraphicFramePr>
                  <a:graphicFrameLocks/>
                </p:cNvGraphicFramePr>
                <p:nvPr/>
              </p:nvGraphicFramePr>
              <p:xfrm>
                <a:off x="5572714" y="1878954"/>
                <a:ext cx="5605798" cy="376825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  <p:sp>
              <p:nvSpPr>
                <p:cNvPr id="26" name="Овал 25"/>
                <p:cNvSpPr/>
                <p:nvPr/>
              </p:nvSpPr>
              <p:spPr>
                <a:xfrm>
                  <a:off x="6082516" y="2708921"/>
                  <a:ext cx="2245731" cy="382999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8616280" y="2708921"/>
                  <a:ext cx="2020741" cy="382999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335360" y="4570676"/>
                <a:ext cx="11521279" cy="1450612"/>
                <a:chOff x="-3847959" y="2196273"/>
                <a:chExt cx="23502423" cy="4342639"/>
              </a:xfrm>
            </p:grpSpPr>
            <p:graphicFrame>
              <p:nvGraphicFramePr>
                <p:cNvPr id="17" name="Объект 6"/>
                <p:cNvGraphicFramePr>
                  <a:graphicFrameLocks/>
                </p:cNvGraphicFramePr>
                <p:nvPr/>
              </p:nvGraphicFramePr>
              <p:xfrm>
                <a:off x="6928462" y="2196273"/>
                <a:ext cx="5234606" cy="371583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2" r:lo="rId13" r:qs="rId14" r:cs="rId15"/>
                </a:graphicData>
              </a:graphic>
            </p:graphicFrame>
            <p:sp>
              <p:nvSpPr>
                <p:cNvPr id="18" name="Овал 17"/>
                <p:cNvSpPr/>
                <p:nvPr/>
              </p:nvSpPr>
              <p:spPr>
                <a:xfrm>
                  <a:off x="6679664" y="2708919"/>
                  <a:ext cx="2675837" cy="38299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9355501" y="2708919"/>
                  <a:ext cx="2366896" cy="38299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-3847959" y="3130953"/>
                  <a:ext cx="23502423" cy="1656184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-3847959" y="4787142"/>
                  <a:ext cx="23502423" cy="1306155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" name="Прямая со стрелкой 22"/>
                <p:cNvCxnSpPr/>
                <p:nvPr/>
              </p:nvCxnSpPr>
              <p:spPr>
                <a:xfrm>
                  <a:off x="-1057046" y="5461075"/>
                  <a:ext cx="19830171" cy="0"/>
                </a:xfrm>
                <a:prstGeom prst="straightConnector1">
                  <a:avLst/>
                </a:prstGeom>
                <a:ln w="28575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>
                  <a:off x="-469485" y="3952102"/>
                  <a:ext cx="19095720" cy="0"/>
                </a:xfrm>
                <a:prstGeom prst="straightConnector1">
                  <a:avLst/>
                </a:prstGeom>
                <a:ln w="3810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1" name="Овал 100"/>
          <p:cNvSpPr/>
          <p:nvPr/>
        </p:nvSpPr>
        <p:spPr>
          <a:xfrm rot="20464849">
            <a:off x="834669" y="3656176"/>
            <a:ext cx="6242763" cy="195349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 rot="16200000">
            <a:off x="5195901" y="3392995"/>
            <a:ext cx="2952330" cy="259228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Овал 40"/>
          <p:cNvSpPr/>
          <p:nvPr/>
        </p:nvSpPr>
        <p:spPr>
          <a:xfrm rot="1254159">
            <a:off x="6321146" y="3699326"/>
            <a:ext cx="5909230" cy="19457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341826" y="2365659"/>
            <a:ext cx="2625614" cy="18264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Стрелка вправо 102"/>
          <p:cNvSpPr/>
          <p:nvPr/>
        </p:nvSpPr>
        <p:spPr>
          <a:xfrm>
            <a:off x="3530031" y="5822389"/>
            <a:ext cx="2179466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материал</a:t>
            </a:r>
          </a:p>
        </p:txBody>
      </p:sp>
      <p:sp>
        <p:nvSpPr>
          <p:cNvPr id="50" name="Стрелка вправо 49"/>
          <p:cNvSpPr/>
          <p:nvPr/>
        </p:nvSpPr>
        <p:spPr>
          <a:xfrm>
            <a:off x="7485556" y="5893743"/>
            <a:ext cx="2179466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продукт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52613" y="6165304"/>
            <a:ext cx="229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Корпорация-партнер 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65022" y="6073551"/>
            <a:ext cx="229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Корпорация-партнер 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5165" y="6117373"/>
            <a:ext cx="229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Корпорация-партнер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12052" y="2608873"/>
            <a:ext cx="193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Бизнес-школа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 flipH="1" flipV="1">
            <a:off x="1803598" y="4828590"/>
            <a:ext cx="22627" cy="10634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3063805" y="4786105"/>
            <a:ext cx="22627" cy="10634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6133893" y="4862195"/>
            <a:ext cx="22627" cy="10634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7383400" y="4868862"/>
            <a:ext cx="22627" cy="10634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9516687" y="4800810"/>
            <a:ext cx="22627" cy="10634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10997168" y="4862196"/>
            <a:ext cx="22627" cy="10634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B49F8D9E-728C-4D54-B2CE-E3D746393E5D}"/>
              </a:ext>
            </a:extLst>
          </p:cNvPr>
          <p:cNvCxnSpPr/>
          <p:nvPr/>
        </p:nvCxnSpPr>
        <p:spPr>
          <a:xfrm>
            <a:off x="3359696" y="2276872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D84FDB7-6150-A654-FC98-F721A6623F98}"/>
              </a:ext>
            </a:extLst>
          </p:cNvPr>
          <p:cNvSpPr txBox="1"/>
          <p:nvPr/>
        </p:nvSpPr>
        <p:spPr>
          <a:xfrm>
            <a:off x="3935760" y="4149080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Бизнес-обучение +               + консультирование (НИР)</a:t>
            </a:r>
          </a:p>
        </p:txBody>
      </p:sp>
      <p:sp>
        <p:nvSpPr>
          <p:cNvPr id="8" name="Стрелка вправо с вырезом 20">
            <a:extLst>
              <a:ext uri="{FF2B5EF4-FFF2-40B4-BE49-F238E27FC236}">
                <a16:creationId xmlns:a16="http://schemas.microsoft.com/office/drawing/2014/main" id="{EF3B5D31-E851-39B2-BD71-34531772C6EE}"/>
              </a:ext>
            </a:extLst>
          </p:cNvPr>
          <p:cNvSpPr/>
          <p:nvPr/>
        </p:nvSpPr>
        <p:spPr>
          <a:xfrm rot="9080825">
            <a:off x="5027497" y="3486934"/>
            <a:ext cx="713326" cy="647091"/>
          </a:xfrm>
          <a:prstGeom prst="notchedRightArrow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право с вырезом 20">
            <a:extLst>
              <a:ext uri="{FF2B5EF4-FFF2-40B4-BE49-F238E27FC236}">
                <a16:creationId xmlns:a16="http://schemas.microsoft.com/office/drawing/2014/main" id="{DD7F45F7-CB94-A742-DCF2-2DFA0CB1F971}"/>
              </a:ext>
            </a:extLst>
          </p:cNvPr>
          <p:cNvSpPr/>
          <p:nvPr/>
        </p:nvSpPr>
        <p:spPr>
          <a:xfrm rot="1598486">
            <a:off x="7665390" y="3493275"/>
            <a:ext cx="713326" cy="647091"/>
          </a:xfrm>
          <a:prstGeom prst="notchedRightArrow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право с вырезом 20">
            <a:extLst>
              <a:ext uri="{FF2B5EF4-FFF2-40B4-BE49-F238E27FC236}">
                <a16:creationId xmlns:a16="http://schemas.microsoft.com/office/drawing/2014/main" id="{311EB645-A672-FE2D-493C-D4AE3BC54439}"/>
              </a:ext>
            </a:extLst>
          </p:cNvPr>
          <p:cNvSpPr/>
          <p:nvPr/>
        </p:nvSpPr>
        <p:spPr>
          <a:xfrm rot="5400000">
            <a:off x="6458474" y="3787587"/>
            <a:ext cx="500169" cy="647091"/>
          </a:xfrm>
          <a:prstGeom prst="notchedRightArrow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F80FD12-5C4A-ECC3-DF34-622BFF3C788A}"/>
              </a:ext>
            </a:extLst>
          </p:cNvPr>
          <p:cNvSpPr/>
          <p:nvPr/>
        </p:nvSpPr>
        <p:spPr>
          <a:xfrm>
            <a:off x="5519809" y="3287007"/>
            <a:ext cx="2317025" cy="747211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ИРГ</a:t>
            </a:r>
          </a:p>
        </p:txBody>
      </p:sp>
    </p:spTree>
    <p:extLst>
      <p:ext uri="{BB962C8B-B14F-4D97-AF65-F5344CB8AC3E}">
        <p14:creationId xmlns:p14="http://schemas.microsoft.com/office/powerpoint/2010/main" val="327422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F919B2-60B7-E6FB-39C5-B04F02D8BFA2}"/>
              </a:ext>
            </a:extLst>
          </p:cNvPr>
          <p:cNvSpPr/>
          <p:nvPr/>
        </p:nvSpPr>
        <p:spPr>
          <a:xfrm>
            <a:off x="0" y="963591"/>
            <a:ext cx="12192000" cy="563376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2270334-0FCE-9F87-3451-2B4597B4EC52}"/>
              </a:ext>
            </a:extLst>
          </p:cNvPr>
          <p:cNvSpPr/>
          <p:nvPr/>
        </p:nvSpPr>
        <p:spPr>
          <a:xfrm>
            <a:off x="0" y="4500012"/>
            <a:ext cx="12210108" cy="1656184"/>
          </a:xfrm>
          <a:prstGeom prst="rect">
            <a:avLst/>
          </a:prstGeom>
          <a:solidFill>
            <a:srgbClr val="CEDE53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E749CEE-BAC1-E86F-38B6-E71423CC5D34}"/>
              </a:ext>
            </a:extLst>
          </p:cNvPr>
          <p:cNvCxnSpPr/>
          <p:nvPr/>
        </p:nvCxnSpPr>
        <p:spPr>
          <a:xfrm>
            <a:off x="-370114" y="6422379"/>
            <a:ext cx="128778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EF83C0-8B5A-6336-3FBA-8A992A5D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77119-2EDC-4BCE-9396-7DD425CBBD8C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78AED1C-CCCE-94DD-07C6-1EA6FA8C0697}"/>
              </a:ext>
            </a:extLst>
          </p:cNvPr>
          <p:cNvSpPr/>
          <p:nvPr/>
        </p:nvSpPr>
        <p:spPr>
          <a:xfrm>
            <a:off x="-24680" y="4489126"/>
            <a:ext cx="1470595" cy="1656184"/>
          </a:xfrm>
          <a:custGeom>
            <a:avLst/>
            <a:gdLst>
              <a:gd name="connsiteX0" fmla="*/ 0 w 1656184"/>
              <a:gd name="connsiteY0" fmla="*/ 0 h 1656184"/>
              <a:gd name="connsiteX1" fmla="*/ 522058 w 1656184"/>
              <a:gd name="connsiteY1" fmla="*/ 0 h 1656184"/>
              <a:gd name="connsiteX2" fmla="*/ 720080 w 1656184"/>
              <a:gd name="connsiteY2" fmla="*/ 0 h 1656184"/>
              <a:gd name="connsiteX3" fmla="*/ 1656184 w 1656184"/>
              <a:gd name="connsiteY3" fmla="*/ 0 h 1656184"/>
              <a:gd name="connsiteX4" fmla="*/ 1278142 w 1656184"/>
              <a:gd name="connsiteY4" fmla="*/ 1656184 h 1656184"/>
              <a:gd name="connsiteX5" fmla="*/ 720080 w 1656184"/>
              <a:gd name="connsiteY5" fmla="*/ 1656184 h 1656184"/>
              <a:gd name="connsiteX6" fmla="*/ 144016 w 1656184"/>
              <a:gd name="connsiteY6" fmla="*/ 1656184 h 1656184"/>
              <a:gd name="connsiteX7" fmla="*/ 0 w 1656184"/>
              <a:gd name="connsiteY7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184" h="1656184">
                <a:moveTo>
                  <a:pt x="0" y="0"/>
                </a:moveTo>
                <a:lnTo>
                  <a:pt x="522058" y="0"/>
                </a:lnTo>
                <a:lnTo>
                  <a:pt x="720080" y="0"/>
                </a:lnTo>
                <a:lnTo>
                  <a:pt x="1656184" y="0"/>
                </a:lnTo>
                <a:lnTo>
                  <a:pt x="1278142" y="1656184"/>
                </a:lnTo>
                <a:lnTo>
                  <a:pt x="720080" y="1656184"/>
                </a:lnTo>
                <a:lnTo>
                  <a:pt x="144016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9CDD53AE-41F8-6BC8-32F2-D0F5C832F00A}"/>
              </a:ext>
            </a:extLst>
          </p:cNvPr>
          <p:cNvSpPr/>
          <p:nvPr/>
        </p:nvSpPr>
        <p:spPr>
          <a:xfrm flipH="1" flipV="1">
            <a:off x="2766680" y="4489126"/>
            <a:ext cx="9450000" cy="1656184"/>
          </a:xfrm>
          <a:custGeom>
            <a:avLst/>
            <a:gdLst>
              <a:gd name="connsiteX0" fmla="*/ 9117238 w 9480376"/>
              <a:gd name="connsiteY0" fmla="*/ 1656184 h 1656184"/>
              <a:gd name="connsiteX1" fmla="*/ 8581177 w 9480376"/>
              <a:gd name="connsiteY1" fmla="*/ 1656184 h 1656184"/>
              <a:gd name="connsiteX2" fmla="*/ 8027822 w 9480376"/>
              <a:gd name="connsiteY2" fmla="*/ 1656184 h 1656184"/>
              <a:gd name="connsiteX3" fmla="*/ 927100 w 9480376"/>
              <a:gd name="connsiteY3" fmla="*/ 1656184 h 1656184"/>
              <a:gd name="connsiteX4" fmla="*/ 0 w 9480376"/>
              <a:gd name="connsiteY4" fmla="*/ 1656184 h 1656184"/>
              <a:gd name="connsiteX5" fmla="*/ 0 w 9480376"/>
              <a:gd name="connsiteY5" fmla="*/ 0 h 1656184"/>
              <a:gd name="connsiteX6" fmla="*/ 927100 w 9480376"/>
              <a:gd name="connsiteY6" fmla="*/ 0 h 1656184"/>
              <a:gd name="connsiteX7" fmla="*/ 8390960 w 9480376"/>
              <a:gd name="connsiteY7" fmla="*/ 0 h 1656184"/>
              <a:gd name="connsiteX8" fmla="*/ 8581177 w 9480376"/>
              <a:gd name="connsiteY8" fmla="*/ 0 h 1656184"/>
              <a:gd name="connsiteX9" fmla="*/ 9480376 w 9480376"/>
              <a:gd name="connsiteY9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80376" h="1656184">
                <a:moveTo>
                  <a:pt x="9117238" y="1656184"/>
                </a:moveTo>
                <a:lnTo>
                  <a:pt x="8581177" y="1656184"/>
                </a:lnTo>
                <a:lnTo>
                  <a:pt x="8027822" y="1656184"/>
                </a:lnTo>
                <a:lnTo>
                  <a:pt x="927100" y="1656184"/>
                </a:lnTo>
                <a:lnTo>
                  <a:pt x="0" y="1656184"/>
                </a:lnTo>
                <a:lnTo>
                  <a:pt x="0" y="0"/>
                </a:lnTo>
                <a:lnTo>
                  <a:pt x="927100" y="0"/>
                </a:lnTo>
                <a:lnTo>
                  <a:pt x="8390960" y="0"/>
                </a:lnTo>
                <a:lnTo>
                  <a:pt x="8581177" y="0"/>
                </a:lnTo>
                <a:lnTo>
                  <a:pt x="94803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EE79B2F-B8C5-4070-2569-101E23172007}"/>
              </a:ext>
            </a:extLst>
          </p:cNvPr>
          <p:cNvSpPr/>
          <p:nvPr/>
        </p:nvSpPr>
        <p:spPr>
          <a:xfrm>
            <a:off x="0" y="2872955"/>
            <a:ext cx="12210108" cy="1644616"/>
          </a:xfrm>
          <a:prstGeom prst="rect">
            <a:avLst/>
          </a:prstGeom>
          <a:solidFill>
            <a:srgbClr val="7A4784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5ADD5E08-77BC-B20A-6EFC-EEB633B37969}"/>
              </a:ext>
            </a:extLst>
          </p:cNvPr>
          <p:cNvSpPr/>
          <p:nvPr/>
        </p:nvSpPr>
        <p:spPr>
          <a:xfrm>
            <a:off x="-24680" y="2864163"/>
            <a:ext cx="1470595" cy="1656184"/>
          </a:xfrm>
          <a:custGeom>
            <a:avLst/>
            <a:gdLst>
              <a:gd name="connsiteX0" fmla="*/ 0 w 1656184"/>
              <a:gd name="connsiteY0" fmla="*/ 0 h 1656184"/>
              <a:gd name="connsiteX1" fmla="*/ 522058 w 1656184"/>
              <a:gd name="connsiteY1" fmla="*/ 0 h 1656184"/>
              <a:gd name="connsiteX2" fmla="*/ 720080 w 1656184"/>
              <a:gd name="connsiteY2" fmla="*/ 0 h 1656184"/>
              <a:gd name="connsiteX3" fmla="*/ 1656184 w 1656184"/>
              <a:gd name="connsiteY3" fmla="*/ 0 h 1656184"/>
              <a:gd name="connsiteX4" fmla="*/ 1278142 w 1656184"/>
              <a:gd name="connsiteY4" fmla="*/ 1656184 h 1656184"/>
              <a:gd name="connsiteX5" fmla="*/ 720080 w 1656184"/>
              <a:gd name="connsiteY5" fmla="*/ 1656184 h 1656184"/>
              <a:gd name="connsiteX6" fmla="*/ 144016 w 1656184"/>
              <a:gd name="connsiteY6" fmla="*/ 1656184 h 1656184"/>
              <a:gd name="connsiteX7" fmla="*/ 0 w 1656184"/>
              <a:gd name="connsiteY7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184" h="1656184">
                <a:moveTo>
                  <a:pt x="0" y="0"/>
                </a:moveTo>
                <a:lnTo>
                  <a:pt x="522058" y="0"/>
                </a:lnTo>
                <a:lnTo>
                  <a:pt x="720080" y="0"/>
                </a:lnTo>
                <a:lnTo>
                  <a:pt x="1656184" y="0"/>
                </a:lnTo>
                <a:lnTo>
                  <a:pt x="1278142" y="1656184"/>
                </a:lnTo>
                <a:lnTo>
                  <a:pt x="720080" y="1656184"/>
                </a:lnTo>
                <a:lnTo>
                  <a:pt x="144016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70125B68-DE55-D429-A319-33592A526EBD}"/>
              </a:ext>
            </a:extLst>
          </p:cNvPr>
          <p:cNvSpPr/>
          <p:nvPr/>
        </p:nvSpPr>
        <p:spPr>
          <a:xfrm flipH="1" flipV="1">
            <a:off x="2766680" y="2864163"/>
            <a:ext cx="9450000" cy="1656184"/>
          </a:xfrm>
          <a:custGeom>
            <a:avLst/>
            <a:gdLst>
              <a:gd name="connsiteX0" fmla="*/ 9117238 w 9480376"/>
              <a:gd name="connsiteY0" fmla="*/ 1656184 h 1656184"/>
              <a:gd name="connsiteX1" fmla="*/ 8581177 w 9480376"/>
              <a:gd name="connsiteY1" fmla="*/ 1656184 h 1656184"/>
              <a:gd name="connsiteX2" fmla="*/ 8027822 w 9480376"/>
              <a:gd name="connsiteY2" fmla="*/ 1656184 h 1656184"/>
              <a:gd name="connsiteX3" fmla="*/ 927100 w 9480376"/>
              <a:gd name="connsiteY3" fmla="*/ 1656184 h 1656184"/>
              <a:gd name="connsiteX4" fmla="*/ 0 w 9480376"/>
              <a:gd name="connsiteY4" fmla="*/ 1656184 h 1656184"/>
              <a:gd name="connsiteX5" fmla="*/ 0 w 9480376"/>
              <a:gd name="connsiteY5" fmla="*/ 184 h 1656184"/>
              <a:gd name="connsiteX6" fmla="*/ 927100 w 9480376"/>
              <a:gd name="connsiteY6" fmla="*/ 184 h 1656184"/>
              <a:gd name="connsiteX7" fmla="*/ 927100 w 9480376"/>
              <a:gd name="connsiteY7" fmla="*/ 0 h 1656184"/>
              <a:gd name="connsiteX8" fmla="*/ 8390960 w 9480376"/>
              <a:gd name="connsiteY8" fmla="*/ 0 h 1656184"/>
              <a:gd name="connsiteX9" fmla="*/ 8581177 w 9480376"/>
              <a:gd name="connsiteY9" fmla="*/ 0 h 1656184"/>
              <a:gd name="connsiteX10" fmla="*/ 9480376 w 9480376"/>
              <a:gd name="connsiteY10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80376" h="1656184">
                <a:moveTo>
                  <a:pt x="9117238" y="1656184"/>
                </a:moveTo>
                <a:lnTo>
                  <a:pt x="8581177" y="1656184"/>
                </a:lnTo>
                <a:lnTo>
                  <a:pt x="8027822" y="1656184"/>
                </a:lnTo>
                <a:lnTo>
                  <a:pt x="927100" y="1656184"/>
                </a:lnTo>
                <a:lnTo>
                  <a:pt x="0" y="1656184"/>
                </a:lnTo>
                <a:lnTo>
                  <a:pt x="0" y="184"/>
                </a:lnTo>
                <a:lnTo>
                  <a:pt x="927100" y="184"/>
                </a:lnTo>
                <a:lnTo>
                  <a:pt x="927100" y="0"/>
                </a:lnTo>
                <a:lnTo>
                  <a:pt x="8390960" y="0"/>
                </a:lnTo>
                <a:lnTo>
                  <a:pt x="8581177" y="0"/>
                </a:lnTo>
                <a:lnTo>
                  <a:pt x="94803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2ABC3F7-424D-EC17-C14D-8AB8E09C0333}"/>
              </a:ext>
            </a:extLst>
          </p:cNvPr>
          <p:cNvSpPr/>
          <p:nvPr/>
        </p:nvSpPr>
        <p:spPr>
          <a:xfrm>
            <a:off x="0" y="1210223"/>
            <a:ext cx="12210108" cy="1656184"/>
          </a:xfrm>
          <a:prstGeom prst="rect">
            <a:avLst/>
          </a:prstGeom>
          <a:solidFill>
            <a:srgbClr val="00888E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B2CBFCD0-B6AC-FE9A-4209-BFD3F016767D}"/>
              </a:ext>
            </a:extLst>
          </p:cNvPr>
          <p:cNvSpPr/>
          <p:nvPr/>
        </p:nvSpPr>
        <p:spPr>
          <a:xfrm>
            <a:off x="-24680" y="1201431"/>
            <a:ext cx="1470596" cy="1656184"/>
          </a:xfrm>
          <a:custGeom>
            <a:avLst/>
            <a:gdLst>
              <a:gd name="connsiteX0" fmla="*/ 0 w 1656184"/>
              <a:gd name="connsiteY0" fmla="*/ 0 h 1656184"/>
              <a:gd name="connsiteX1" fmla="*/ 522058 w 1656184"/>
              <a:gd name="connsiteY1" fmla="*/ 0 h 1656184"/>
              <a:gd name="connsiteX2" fmla="*/ 720080 w 1656184"/>
              <a:gd name="connsiteY2" fmla="*/ 0 h 1656184"/>
              <a:gd name="connsiteX3" fmla="*/ 1656184 w 1656184"/>
              <a:gd name="connsiteY3" fmla="*/ 0 h 1656184"/>
              <a:gd name="connsiteX4" fmla="*/ 1278142 w 1656184"/>
              <a:gd name="connsiteY4" fmla="*/ 1656184 h 1656184"/>
              <a:gd name="connsiteX5" fmla="*/ 720080 w 1656184"/>
              <a:gd name="connsiteY5" fmla="*/ 1656184 h 1656184"/>
              <a:gd name="connsiteX6" fmla="*/ 144016 w 1656184"/>
              <a:gd name="connsiteY6" fmla="*/ 1656184 h 1656184"/>
              <a:gd name="connsiteX7" fmla="*/ 0 w 1656184"/>
              <a:gd name="connsiteY7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184" h="1656184">
                <a:moveTo>
                  <a:pt x="0" y="0"/>
                </a:moveTo>
                <a:lnTo>
                  <a:pt x="522058" y="0"/>
                </a:lnTo>
                <a:lnTo>
                  <a:pt x="720080" y="0"/>
                </a:lnTo>
                <a:lnTo>
                  <a:pt x="1656184" y="0"/>
                </a:lnTo>
                <a:lnTo>
                  <a:pt x="1278142" y="1656184"/>
                </a:lnTo>
                <a:lnTo>
                  <a:pt x="720080" y="1656184"/>
                </a:lnTo>
                <a:lnTo>
                  <a:pt x="144016" y="1656184"/>
                </a:lnTo>
                <a:lnTo>
                  <a:pt x="0" y="1656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F9CC4D6E-7BD0-9445-6D99-CEC928F722C8}"/>
              </a:ext>
            </a:extLst>
          </p:cNvPr>
          <p:cNvSpPr/>
          <p:nvPr/>
        </p:nvSpPr>
        <p:spPr>
          <a:xfrm flipH="1" flipV="1">
            <a:off x="2815278" y="1199337"/>
            <a:ext cx="9450000" cy="1656184"/>
          </a:xfrm>
          <a:custGeom>
            <a:avLst/>
            <a:gdLst>
              <a:gd name="connsiteX0" fmla="*/ 9117238 w 9480376"/>
              <a:gd name="connsiteY0" fmla="*/ 1656184 h 1656184"/>
              <a:gd name="connsiteX1" fmla="*/ 8581177 w 9480376"/>
              <a:gd name="connsiteY1" fmla="*/ 1656184 h 1656184"/>
              <a:gd name="connsiteX2" fmla="*/ 8027822 w 9480376"/>
              <a:gd name="connsiteY2" fmla="*/ 1656184 h 1656184"/>
              <a:gd name="connsiteX3" fmla="*/ 927100 w 9480376"/>
              <a:gd name="connsiteY3" fmla="*/ 1656184 h 1656184"/>
              <a:gd name="connsiteX4" fmla="*/ 927100 w 9480376"/>
              <a:gd name="connsiteY4" fmla="*/ 1656092 h 1656184"/>
              <a:gd name="connsiteX5" fmla="*/ 0 w 9480376"/>
              <a:gd name="connsiteY5" fmla="*/ 1656092 h 1656184"/>
              <a:gd name="connsiteX6" fmla="*/ 0 w 9480376"/>
              <a:gd name="connsiteY6" fmla="*/ 92 h 1656184"/>
              <a:gd name="connsiteX7" fmla="*/ 927100 w 9480376"/>
              <a:gd name="connsiteY7" fmla="*/ 92 h 1656184"/>
              <a:gd name="connsiteX8" fmla="*/ 927100 w 9480376"/>
              <a:gd name="connsiteY8" fmla="*/ 0 h 1656184"/>
              <a:gd name="connsiteX9" fmla="*/ 8390960 w 9480376"/>
              <a:gd name="connsiteY9" fmla="*/ 0 h 1656184"/>
              <a:gd name="connsiteX10" fmla="*/ 8581177 w 9480376"/>
              <a:gd name="connsiteY10" fmla="*/ 0 h 1656184"/>
              <a:gd name="connsiteX11" fmla="*/ 9480376 w 9480376"/>
              <a:gd name="connsiteY11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80376" h="1656184">
                <a:moveTo>
                  <a:pt x="9117238" y="1656184"/>
                </a:moveTo>
                <a:lnTo>
                  <a:pt x="8581177" y="1656184"/>
                </a:lnTo>
                <a:lnTo>
                  <a:pt x="8027822" y="1656184"/>
                </a:lnTo>
                <a:lnTo>
                  <a:pt x="927100" y="1656184"/>
                </a:lnTo>
                <a:lnTo>
                  <a:pt x="927100" y="1656092"/>
                </a:lnTo>
                <a:lnTo>
                  <a:pt x="0" y="1656092"/>
                </a:lnTo>
                <a:lnTo>
                  <a:pt x="0" y="92"/>
                </a:lnTo>
                <a:lnTo>
                  <a:pt x="927100" y="92"/>
                </a:lnTo>
                <a:lnTo>
                  <a:pt x="927100" y="0"/>
                </a:lnTo>
                <a:lnTo>
                  <a:pt x="8390960" y="0"/>
                </a:lnTo>
                <a:lnTo>
                  <a:pt x="8581177" y="0"/>
                </a:lnTo>
                <a:lnTo>
                  <a:pt x="94803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AC7F895-8112-7C1D-E443-156D20EF2D62}"/>
              </a:ext>
            </a:extLst>
          </p:cNvPr>
          <p:cNvSpPr/>
          <p:nvPr/>
        </p:nvSpPr>
        <p:spPr>
          <a:xfrm>
            <a:off x="326558" y="1767308"/>
            <a:ext cx="943442" cy="5909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ru-RU" sz="4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01</a:t>
            </a:r>
            <a:endParaRPr lang="ru-RU" altLang="ru-RU" sz="48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3BCB8D2-AF4B-182B-5F06-2243286A69C3}"/>
              </a:ext>
            </a:extLst>
          </p:cNvPr>
          <p:cNvSpPr/>
          <p:nvPr/>
        </p:nvSpPr>
        <p:spPr>
          <a:xfrm>
            <a:off x="326558" y="3469108"/>
            <a:ext cx="943442" cy="5909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ru-RU" sz="4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02</a:t>
            </a:r>
            <a:endParaRPr lang="ru-RU" altLang="ru-RU" sz="48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1ABEC98-F219-F217-58B8-0E5F725A7606}"/>
              </a:ext>
            </a:extLst>
          </p:cNvPr>
          <p:cNvSpPr/>
          <p:nvPr/>
        </p:nvSpPr>
        <p:spPr>
          <a:xfrm>
            <a:off x="326558" y="5123682"/>
            <a:ext cx="943442" cy="5909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ru-RU" sz="4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03</a:t>
            </a:r>
            <a:endParaRPr lang="ru-RU" altLang="ru-RU" sz="48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6F1E43D-8280-93D9-BB3F-AD42658D76F2}"/>
              </a:ext>
            </a:extLst>
          </p:cNvPr>
          <p:cNvSpPr/>
          <p:nvPr/>
        </p:nvSpPr>
        <p:spPr>
          <a:xfrm>
            <a:off x="3215827" y="1196752"/>
            <a:ext cx="8928845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888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endParaRPr lang="en-GB" sz="1400" b="1" dirty="0">
              <a:solidFill>
                <a:srgbClr val="00888E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888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проведение комплексов образовательных программ </a:t>
            </a:r>
          </a:p>
          <a:p>
            <a:pPr marL="285750" indent="-285750">
              <a:spcAft>
                <a:spcPts val="600"/>
              </a:spcAft>
              <a:buClr>
                <a:srgbClr val="00888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программ в сетевом взаимодействии с техническими вузами-партнёрами</a:t>
            </a:r>
          </a:p>
          <a:p>
            <a:pPr marL="285750" indent="-285750">
              <a:spcAft>
                <a:spcPts val="600"/>
              </a:spcAft>
              <a:buClr>
                <a:srgbClr val="00888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отраслевой специализации образовательных программ </a:t>
            </a:r>
          </a:p>
          <a:p>
            <a:pPr marL="285750" indent="-285750">
              <a:spcAft>
                <a:spcPts val="600"/>
              </a:spcAft>
              <a:buClr>
                <a:srgbClr val="00888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программ бизнес-акселерации и процессного консультирования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DF84B1F-7CDA-A774-B366-004E140D0205}"/>
              </a:ext>
            </a:extLst>
          </p:cNvPr>
          <p:cNvSpPr/>
          <p:nvPr/>
        </p:nvSpPr>
        <p:spPr>
          <a:xfrm>
            <a:off x="3143672" y="2992194"/>
            <a:ext cx="8997754" cy="1254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rgbClr val="7A47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ПАРТНЁРСТВО</a:t>
            </a:r>
            <a:endParaRPr lang="ru-RU" sz="1400" b="1" dirty="0">
              <a:solidFill>
                <a:srgbClr val="7A478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Clr>
                <a:srgbClr val="7A4784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сетевого взаимодействия с региональными университетами и НОЦ</a:t>
            </a:r>
          </a:p>
          <a:p>
            <a:pPr marL="285750" indent="-285750">
              <a:spcAft>
                <a:spcPts val="300"/>
              </a:spcAft>
              <a:buClr>
                <a:srgbClr val="7A4784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взаимодействия с бизнес-сообществами: союзами, ассоциациями, кластерами</a:t>
            </a:r>
          </a:p>
          <a:p>
            <a:pPr marL="285750" indent="-285750">
              <a:spcAft>
                <a:spcPts val="300"/>
              </a:spcAft>
              <a:buClr>
                <a:srgbClr val="7A4784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руководителей  корпораций-</a:t>
            </a:r>
            <a:r>
              <a: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стратегических партнер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 и государственных органов власти в образовательные, научно-исследовательские и консультационные проекты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DA4868D-70C7-F6AD-4F52-3C0E6B99E0A1}"/>
              </a:ext>
            </a:extLst>
          </p:cNvPr>
          <p:cNvSpPr/>
          <p:nvPr/>
        </p:nvSpPr>
        <p:spPr>
          <a:xfrm>
            <a:off x="3071664" y="4667071"/>
            <a:ext cx="9138444" cy="1369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НИР, КОНСУЛЬТИРОВАНИЕ </a:t>
            </a:r>
          </a:p>
          <a:p>
            <a:pPr marL="285750" lvl="1" indent="-285750">
              <a:spcAft>
                <a:spcPts val="600"/>
              </a:spcAft>
              <a:buClr>
                <a:srgbClr val="CEDE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сложных НИР и  консультационных проектов для крупных российских корпораций силами совместных проектных групп, включающих представителей бизнеса и технических ВУЗов</a:t>
            </a:r>
          </a:p>
          <a:p>
            <a:pPr marL="285750" lvl="1" indent="-285750">
              <a:spcAft>
                <a:spcPts val="600"/>
              </a:spcAft>
              <a:buClr>
                <a:srgbClr val="CEDE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консультационных проектов в системе «поставщики-корпорация-потребители»</a:t>
            </a:r>
          </a:p>
          <a:p>
            <a:pPr marL="285750" lvl="1" indent="-285750">
              <a:spcAft>
                <a:spcPts val="600"/>
              </a:spcAft>
              <a:buClr>
                <a:srgbClr val="CEDE5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рынком «открытых» инноваций в интересах корпораций-партнеров</a:t>
            </a:r>
          </a:p>
        </p:txBody>
      </p:sp>
      <p:sp>
        <p:nvSpPr>
          <p:cNvPr id="53" name="AutoShape 31">
            <a:extLst>
              <a:ext uri="{FF2B5EF4-FFF2-40B4-BE49-F238E27FC236}">
                <a16:creationId xmlns:a16="http://schemas.microsoft.com/office/drawing/2014/main" id="{04DD6370-A5D3-67BD-375D-BE0736A30707}"/>
              </a:ext>
            </a:extLst>
          </p:cNvPr>
          <p:cNvSpPr>
            <a:spLocks/>
          </p:cNvSpPr>
          <p:nvPr/>
        </p:nvSpPr>
        <p:spPr bwMode="auto">
          <a:xfrm>
            <a:off x="1843650" y="3452798"/>
            <a:ext cx="555598" cy="4905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4" name="Freeform 226">
            <a:extLst>
              <a:ext uri="{FF2B5EF4-FFF2-40B4-BE49-F238E27FC236}">
                <a16:creationId xmlns:a16="http://schemas.microsoft.com/office/drawing/2014/main" id="{9FB9125B-EB1A-ECE8-8573-F496F89639DB}"/>
              </a:ext>
            </a:extLst>
          </p:cNvPr>
          <p:cNvSpPr>
            <a:spLocks noEditPoints="1"/>
          </p:cNvSpPr>
          <p:nvPr/>
        </p:nvSpPr>
        <p:spPr bwMode="auto">
          <a:xfrm>
            <a:off x="1745381" y="1781286"/>
            <a:ext cx="767006" cy="514058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AutoShape 135">
            <a:extLst>
              <a:ext uri="{FF2B5EF4-FFF2-40B4-BE49-F238E27FC236}">
                <a16:creationId xmlns:a16="http://schemas.microsoft.com/office/drawing/2014/main" id="{75CEB1B8-4FC8-30C2-F74B-C08ED752750D}"/>
              </a:ext>
            </a:extLst>
          </p:cNvPr>
          <p:cNvSpPr>
            <a:spLocks/>
          </p:cNvSpPr>
          <p:nvPr/>
        </p:nvSpPr>
        <p:spPr bwMode="auto">
          <a:xfrm>
            <a:off x="1834066" y="5072476"/>
            <a:ext cx="582564" cy="565796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342528"/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 bwMode="auto">
          <a:xfrm>
            <a:off x="2639615" y="44150"/>
            <a:ext cx="94753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88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Эффективная интеграция бизнес-школ – основа успешного решения задач корпораций</a:t>
            </a:r>
          </a:p>
        </p:txBody>
      </p:sp>
    </p:spTree>
    <p:extLst>
      <p:ext uri="{BB962C8B-B14F-4D97-AF65-F5344CB8AC3E}">
        <p14:creationId xmlns:p14="http://schemas.microsoft.com/office/powerpoint/2010/main" val="2712152632"/>
      </p:ext>
    </p:extLst>
  </p:cSld>
  <p:clrMapOvr>
    <a:masterClrMapping/>
  </p:clrMapOvr>
  <p:transition spd="slow" advTm="15000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23718</TotalTime>
  <Words>1010</Words>
  <Application>Microsoft Office PowerPoint</Application>
  <PresentationFormat>Широкоэкранный</PresentationFormat>
  <Paragraphs>166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Arial</vt:lpstr>
      <vt:lpstr>Gill Sans</vt:lpstr>
      <vt:lpstr>Century Gothic</vt:lpstr>
      <vt:lpstr>Times New Roman</vt:lpstr>
      <vt:lpstr>Wingdings</vt:lpstr>
      <vt:lpstr>Тема Office</vt:lpstr>
      <vt:lpstr>Направления интеграции бизнес-школ и корпораций:  инициативы и перспективы</vt:lpstr>
      <vt:lpstr>Общие целевые установки партнеров в системе «бизнес-школа – корпорация»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Интеграция бизнес-школ – основа успешного решения задач корпораций  Приглашаем к сотрудничеству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Татьяна Юрьевн. Жешко</cp:lastModifiedBy>
  <cp:revision>867</cp:revision>
  <cp:lastPrinted>2023-10-03T10:15:37Z</cp:lastPrinted>
  <dcterms:created xsi:type="dcterms:W3CDTF">2016-07-14T12:34:36Z</dcterms:created>
  <dcterms:modified xsi:type="dcterms:W3CDTF">2024-02-21T07:33:12Z</dcterms:modified>
</cp:coreProperties>
</file>