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78" r:id="rId2"/>
  </p:sldMasterIdLst>
  <p:notesMasterIdLst>
    <p:notesMasterId r:id="rId32"/>
  </p:notesMasterIdLst>
  <p:handoutMasterIdLst>
    <p:handoutMasterId r:id="rId33"/>
  </p:handoutMasterIdLst>
  <p:sldIdLst>
    <p:sldId id="1607" r:id="rId3"/>
    <p:sldId id="260" r:id="rId4"/>
    <p:sldId id="1222" r:id="rId5"/>
    <p:sldId id="1299" r:id="rId6"/>
    <p:sldId id="1670" r:id="rId7"/>
    <p:sldId id="1671" r:id="rId8"/>
    <p:sldId id="1625" r:id="rId9"/>
    <p:sldId id="1517" r:id="rId10"/>
    <p:sldId id="1630" r:id="rId11"/>
    <p:sldId id="1631" r:id="rId12"/>
    <p:sldId id="1665" r:id="rId13"/>
    <p:sldId id="1666" r:id="rId14"/>
    <p:sldId id="1633" r:id="rId15"/>
    <p:sldId id="1634" r:id="rId16"/>
    <p:sldId id="1635" r:id="rId17"/>
    <p:sldId id="1609" r:id="rId18"/>
    <p:sldId id="1638" r:id="rId19"/>
    <p:sldId id="1639" r:id="rId20"/>
    <p:sldId id="1640" r:id="rId21"/>
    <p:sldId id="1667" r:id="rId22"/>
    <p:sldId id="1668" r:id="rId23"/>
    <p:sldId id="1642" r:id="rId24"/>
    <p:sldId id="1644" r:id="rId25"/>
    <p:sldId id="1645" r:id="rId26"/>
    <p:sldId id="1672" r:id="rId27"/>
    <p:sldId id="1637" r:id="rId28"/>
    <p:sldId id="1647" r:id="rId29"/>
    <p:sldId id="1673" r:id="rId30"/>
    <p:sldId id="1669" r:id="rId31"/>
  </p:sldIdLst>
  <p:sldSz cx="9144000" cy="5143500" type="screen16x9"/>
  <p:notesSz cx="6858000" cy="9144000"/>
  <p:defaultTextStyle>
    <a:defPPr>
      <a:defRPr lang="ru-RU"/>
    </a:defPPr>
    <a:lvl1pPr marL="0" algn="l" defTabSz="9104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5209" algn="l" defTabSz="9104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0433" algn="l" defTabSz="9104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5651" algn="l" defTabSz="9104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0875" algn="l" defTabSz="9104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6089" algn="l" defTabSz="9104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1312" algn="l" defTabSz="9104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86523" algn="l" defTabSz="9104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1743" algn="l" defTabSz="9104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оловьев Александр Михайлович" initials="САМ" lastIdx="2" clrIdx="0">
    <p:extLst>
      <p:ext uri="{19B8F6BF-5375-455C-9EA6-DF929625EA0E}">
        <p15:presenceInfo xmlns:p15="http://schemas.microsoft.com/office/powerpoint/2012/main" userId="Соловьев Александр Михайлови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89A"/>
    <a:srgbClr val="AB3737"/>
    <a:srgbClr val="DC2C3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660"/>
  </p:normalViewPr>
  <p:slideViewPr>
    <p:cSldViewPr showGuides="1">
      <p:cViewPr varScale="1">
        <p:scale>
          <a:sx n="109" d="100"/>
          <a:sy n="109" d="100"/>
        </p:scale>
        <p:origin x="66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8" d="100"/>
          <a:sy n="98" d="100"/>
        </p:scale>
        <p:origin x="-356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D176B-6D4E-4944-A113-ED7B2A7B017F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596F4-9BE1-4C1C-A500-8DA0286FC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254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F3715-A4F0-47B6-ABD2-DCD382DEE458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0236E-78DF-4F20-BDC2-0E7CCD0B3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503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04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209" algn="l" defTabSz="9104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0433" algn="l" defTabSz="9104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5651" algn="l" defTabSz="9104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0875" algn="l" defTabSz="9104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6089" algn="l" defTabSz="9104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1312" algn="l" defTabSz="9104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6523" algn="l" defTabSz="9104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1743" algn="l" defTabSz="9104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65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6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1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6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1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FFB2-7282-4683-ABF8-7BFB624A4193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4C1A-43D9-4C08-891B-509D30A850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913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FFB2-7282-4683-ABF8-7BFB624A4193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4C1A-43D9-4C08-891B-509D30A850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142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FFB2-7282-4683-ABF8-7BFB624A4193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4C1A-43D9-4C08-891B-509D30A850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591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екст+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11"/>
          <p:cNvSpPr txBox="1">
            <a:spLocks/>
          </p:cNvSpPr>
          <p:nvPr userDrawn="1"/>
        </p:nvSpPr>
        <p:spPr>
          <a:xfrm>
            <a:off x="8677275" y="4827991"/>
            <a:ext cx="249238" cy="13454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778174"/>
            <a:fld id="{7AB1BC89-2079-464A-8B4B-3699D891D12A}" type="slidenum">
              <a:rPr lang="ru-RU" altLang="ru-RU" sz="900">
                <a:solidFill>
                  <a:srgbClr val="898989"/>
                </a:solidFill>
                <a:latin typeface="DaxlineCyrSC-Bold" panose="02000503050000020004" pitchFamily="50" charset="-52"/>
              </a:rPr>
              <a:pPr algn="ctr" defTabSz="778174"/>
              <a:t>‹#›</a:t>
            </a:fld>
            <a:endParaRPr lang="ru-RU" altLang="ru-RU" sz="900" dirty="0">
              <a:solidFill>
                <a:srgbClr val="898989"/>
              </a:solidFill>
              <a:latin typeface="DaxlineCyrSC-Bold" panose="02000503050000020004" pitchFamily="50" charset="-52"/>
            </a:endParaRPr>
          </a:p>
        </p:txBody>
      </p:sp>
      <p:pic>
        <p:nvPicPr>
          <p:cNvPr id="7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5" t="32718" r="17928" b="37209"/>
          <a:stretch>
            <a:fillRect/>
          </a:stretch>
        </p:blipFill>
        <p:spPr bwMode="auto">
          <a:xfrm>
            <a:off x="7058029" y="4820845"/>
            <a:ext cx="1377950" cy="126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1044200"/>
            <a:ext cx="8869362" cy="32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41816"/>
            <a:ext cx="179388" cy="13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39751" y="407382"/>
            <a:ext cx="8064502" cy="675000"/>
          </a:xfrm>
        </p:spPr>
        <p:txBody>
          <a:bodyPr lIns="0" tIns="0" rIns="0" bIns="168511" anchor="b">
            <a:noAutofit/>
          </a:bodyPr>
          <a:lstStyle>
            <a:lvl1pPr marL="0" indent="0">
              <a:buFontTx/>
              <a:buNone/>
              <a:defRPr sz="2700" b="0" baseline="0">
                <a:solidFill>
                  <a:srgbClr val="E30611"/>
                </a:solidFill>
                <a:latin typeface="DaxlineCyrSC-Bold" panose="02000503050000020004" pitchFamily="50" charset="-52"/>
                <a:cs typeface="Arial" panose="020B0604020202020204" pitchFamily="34" charset="0"/>
              </a:defRPr>
            </a:lvl1pPr>
            <a:lvl2pPr marL="389108" indent="0">
              <a:buFontTx/>
              <a:buNone/>
              <a:defRPr/>
            </a:lvl2pPr>
            <a:lvl3pPr marL="778209" indent="0">
              <a:buFontTx/>
              <a:buNone/>
              <a:defRPr/>
            </a:lvl3pPr>
            <a:lvl4pPr marL="1167316" indent="0">
              <a:buFontTx/>
              <a:buNone/>
              <a:defRPr/>
            </a:lvl4pPr>
            <a:lvl5pPr marL="155642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5"/>
          </p:nvPr>
        </p:nvSpPr>
        <p:spPr>
          <a:xfrm>
            <a:off x="539757" y="1487382"/>
            <a:ext cx="4041775" cy="3251306"/>
          </a:xfrm>
        </p:spPr>
        <p:txBody>
          <a:bodyPr>
            <a:noAutofit/>
          </a:bodyPr>
          <a:lstStyle>
            <a:lvl1pPr>
              <a:defRPr>
                <a:latin typeface="DaxlineCyrSC-Bold" panose="02000503050000020004" pitchFamily="50" charset="-52"/>
                <a:cs typeface="Arial" panose="020B0604020202020204" pitchFamily="34" charset="0"/>
              </a:defRPr>
            </a:lvl1pPr>
            <a:lvl2pPr>
              <a:defRPr>
                <a:latin typeface="DaxlineCyrSC-Bold" panose="02000503050000020004" pitchFamily="50" charset="-52"/>
                <a:cs typeface="Arial" panose="020B0604020202020204" pitchFamily="34" charset="0"/>
              </a:defRPr>
            </a:lvl2pPr>
            <a:lvl3pPr>
              <a:defRPr>
                <a:latin typeface="DaxlineCyrSC-Bold" panose="02000503050000020004" pitchFamily="50" charset="-52"/>
                <a:cs typeface="Arial" panose="020B0604020202020204" pitchFamily="34" charset="0"/>
              </a:defRPr>
            </a:lvl3pPr>
            <a:lvl4pPr>
              <a:defRPr>
                <a:latin typeface="DaxlineCyrSC-Bold" panose="02000503050000020004" pitchFamily="50" charset="-52"/>
                <a:cs typeface="Arial" panose="020B0604020202020204" pitchFamily="34" charset="0"/>
              </a:defRPr>
            </a:lvl4pPr>
            <a:lvl5pPr>
              <a:defRPr>
                <a:latin typeface="DaxlineCyrSC-Bold" panose="02000503050000020004" pitchFamily="50" charset="-52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6"/>
          </p:nvPr>
        </p:nvSpPr>
        <p:spPr>
          <a:xfrm>
            <a:off x="4762800" y="1487700"/>
            <a:ext cx="3844800" cy="3250800"/>
          </a:xfrm>
        </p:spPr>
        <p:txBody>
          <a:bodyPr/>
          <a:lstStyle>
            <a:lvl1pPr>
              <a:defRPr>
                <a:latin typeface="DaxlineCyrSC-Bold" panose="02000503050000020004" pitchFamily="50" charset="-52"/>
                <a:cs typeface="Arial" panose="020B0604020202020204" pitchFamily="34" charset="0"/>
              </a:defRPr>
            </a:lvl1pPr>
          </a:lstStyle>
          <a:p>
            <a:pPr lv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25965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екст+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11"/>
          <p:cNvSpPr txBox="1">
            <a:spLocks/>
          </p:cNvSpPr>
          <p:nvPr userDrawn="1"/>
        </p:nvSpPr>
        <p:spPr>
          <a:xfrm>
            <a:off x="8677275" y="4827991"/>
            <a:ext cx="249238" cy="13454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777467"/>
            <a:fld id="{7AB1BC89-2079-464A-8B4B-3699D891D12A}" type="slidenum">
              <a:rPr lang="ru-RU" altLang="ru-RU" sz="900">
                <a:solidFill>
                  <a:srgbClr val="898989"/>
                </a:solidFill>
                <a:latin typeface="DaxlineCyrSC-Bold" panose="02000503050000020004" pitchFamily="50" charset="-52"/>
              </a:rPr>
              <a:pPr algn="ctr" defTabSz="777467"/>
              <a:t>‹#›</a:t>
            </a:fld>
            <a:endParaRPr lang="ru-RU" altLang="ru-RU" sz="900" dirty="0">
              <a:solidFill>
                <a:srgbClr val="898989"/>
              </a:solidFill>
              <a:latin typeface="DaxlineCyrSC-Bold" panose="02000503050000020004" pitchFamily="50" charset="-52"/>
            </a:endParaRPr>
          </a:p>
        </p:txBody>
      </p:sp>
      <p:pic>
        <p:nvPicPr>
          <p:cNvPr id="7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5" t="32718" r="17928" b="37209"/>
          <a:stretch>
            <a:fillRect/>
          </a:stretch>
        </p:blipFill>
        <p:spPr bwMode="auto">
          <a:xfrm>
            <a:off x="7058029" y="4820845"/>
            <a:ext cx="1377950" cy="126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1044208"/>
            <a:ext cx="8869362" cy="32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41816"/>
            <a:ext cx="179388" cy="13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39751" y="407382"/>
            <a:ext cx="8064502" cy="675000"/>
          </a:xfrm>
        </p:spPr>
        <p:txBody>
          <a:bodyPr lIns="0" tIns="0" rIns="0" bIns="168360" anchor="b">
            <a:noAutofit/>
          </a:bodyPr>
          <a:lstStyle>
            <a:lvl1pPr marL="0" indent="0">
              <a:buFontTx/>
              <a:buNone/>
              <a:defRPr sz="2700" b="0" baseline="0">
                <a:solidFill>
                  <a:srgbClr val="E30611"/>
                </a:solidFill>
                <a:latin typeface="DaxlineCyrSC-Bold" panose="02000503050000020004" pitchFamily="50" charset="-52"/>
                <a:cs typeface="Arial" panose="020B0604020202020204" pitchFamily="34" charset="0"/>
              </a:defRPr>
            </a:lvl1pPr>
            <a:lvl2pPr marL="388756" indent="0">
              <a:buFontTx/>
              <a:buNone/>
              <a:defRPr/>
            </a:lvl2pPr>
            <a:lvl3pPr marL="777504" indent="0">
              <a:buFontTx/>
              <a:buNone/>
              <a:defRPr/>
            </a:lvl3pPr>
            <a:lvl4pPr marL="1166254" indent="0">
              <a:buFontTx/>
              <a:buNone/>
              <a:defRPr/>
            </a:lvl4pPr>
            <a:lvl5pPr marL="1555005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5"/>
          </p:nvPr>
        </p:nvSpPr>
        <p:spPr>
          <a:xfrm>
            <a:off x="539759" y="1487382"/>
            <a:ext cx="4041775" cy="3251306"/>
          </a:xfrm>
        </p:spPr>
        <p:txBody>
          <a:bodyPr>
            <a:noAutofit/>
          </a:bodyPr>
          <a:lstStyle>
            <a:lvl1pPr>
              <a:defRPr>
                <a:latin typeface="DaxlineCyrSC-Bold" panose="02000503050000020004" pitchFamily="50" charset="-52"/>
                <a:cs typeface="Arial" panose="020B0604020202020204" pitchFamily="34" charset="0"/>
              </a:defRPr>
            </a:lvl1pPr>
            <a:lvl2pPr>
              <a:defRPr>
                <a:latin typeface="DaxlineCyrSC-Bold" panose="02000503050000020004" pitchFamily="50" charset="-52"/>
                <a:cs typeface="Arial" panose="020B0604020202020204" pitchFamily="34" charset="0"/>
              </a:defRPr>
            </a:lvl2pPr>
            <a:lvl3pPr>
              <a:defRPr>
                <a:latin typeface="DaxlineCyrSC-Bold" panose="02000503050000020004" pitchFamily="50" charset="-52"/>
                <a:cs typeface="Arial" panose="020B0604020202020204" pitchFamily="34" charset="0"/>
              </a:defRPr>
            </a:lvl3pPr>
            <a:lvl4pPr>
              <a:defRPr>
                <a:latin typeface="DaxlineCyrSC-Bold" panose="02000503050000020004" pitchFamily="50" charset="-52"/>
                <a:cs typeface="Arial" panose="020B0604020202020204" pitchFamily="34" charset="0"/>
              </a:defRPr>
            </a:lvl4pPr>
            <a:lvl5pPr>
              <a:defRPr>
                <a:latin typeface="DaxlineCyrSC-Bold" panose="02000503050000020004" pitchFamily="50" charset="-52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6"/>
          </p:nvPr>
        </p:nvSpPr>
        <p:spPr>
          <a:xfrm>
            <a:off x="4762800" y="1487700"/>
            <a:ext cx="3844800" cy="3250800"/>
          </a:xfrm>
        </p:spPr>
        <p:txBody>
          <a:bodyPr/>
          <a:lstStyle>
            <a:lvl1pPr>
              <a:defRPr>
                <a:latin typeface="DaxlineCyrSC-Bold" panose="02000503050000020004" pitchFamily="50" charset="-52"/>
                <a:cs typeface="Arial" panose="020B0604020202020204" pitchFamily="34" charset="0"/>
              </a:defRPr>
            </a:lvl1pPr>
          </a:lstStyle>
          <a:p>
            <a:pPr lv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33160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56301A-5584-172A-7391-FBF1F5AD48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7E3C0F0-06F5-96F4-09DF-DC259139A3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CF35C0-0C7B-F529-5D2D-1082959C0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3951-1B5E-4F93-9B2D-0F50DEBA43B4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FAEB65-F9AC-41DD-C9D8-DD202E7C9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69D568-15C3-AB6F-F09F-3FA9C847E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6C89E-3444-43B5-B1AB-C85DA90D3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574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7236B3-3AAD-9B38-8A62-6773EE361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533098-9E33-213F-A7A6-A89832B9E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B8FFE9-0B64-8EAF-2A56-47F433A20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3951-1B5E-4F93-9B2D-0F50DEBA43B4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4A6694-3662-8C1F-DDC5-A16E74F42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F7230A-9866-F037-5552-FD7C92CA1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6C89E-3444-43B5-B1AB-C85DA90D3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370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AF7F04-58EB-CC0D-577D-FC57344FE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0724CE-E475-2870-4E2E-4F2A1A5DD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D03D3B-5DBD-9463-1DE9-B3A044175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3951-1B5E-4F93-9B2D-0F50DEBA43B4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E58B6F-5B7F-D105-4977-9F43509FB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226B6C-CE68-F89E-E40F-D4F955DFA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6C89E-3444-43B5-B1AB-C85DA90D3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51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7D06A5-5880-8262-EB77-77CC6E4BA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AD6873-AA0C-E30B-4479-E4E51C6DCA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FC5286A-8104-B150-EBA3-98029AE029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E77BC5B-0C9E-BDE2-6CC9-5838A4484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3951-1B5E-4F93-9B2D-0F50DEBA43B4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0F8A88-CDBC-17E8-C73A-B52534976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A547E4-84E5-97BE-420E-7A31DA6F0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6C89E-3444-43B5-B1AB-C85DA90D3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5275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A27136-0991-E6D1-8676-2163282A7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CD86AA-51CF-A6EA-DD84-F0819ECD9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E04DE0-6C87-2984-7CB1-240439E070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60A1963-78C7-217B-A920-3076FC5C6A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F426D58-91E7-5DC8-93CD-FC6C8E8041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D03A364-2920-0013-58AD-FB3FB1B05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3951-1B5E-4F93-9B2D-0F50DEBA43B4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3ADB344-A97B-B59C-A28A-31390022F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50D22AC-EDBC-435C-AE19-9134454BE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6C89E-3444-43B5-B1AB-C85DA90D3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6478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6E7815-7C99-39B4-5292-B60987077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AF59119-EA55-9FAE-BB9A-749FA22D1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3951-1B5E-4F93-9B2D-0F50DEBA43B4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E9F7B96-BFDE-54B5-7A94-A5365954D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45A44A-128A-CE08-C5EC-BDCA90488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6C89E-3444-43B5-B1AB-C85DA90D3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729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FFB2-7282-4683-ABF8-7BFB624A4193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4C1A-43D9-4C08-891B-509D30A850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466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69A040F-F671-FD23-E349-03B805C14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3951-1B5E-4F93-9B2D-0F50DEBA43B4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EA628AF-E915-F6F5-C6FA-4DA4E712A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D199275-045B-9032-28E0-D17ADAD88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6C89E-3444-43B5-B1AB-C85DA90D3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358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13863F-7ED5-3C33-DB29-26FBE1FD6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4A037C-AC63-61F0-69BC-F6DF3005D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EC572B-D7FD-4DFB-928A-F66968364C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FDEDC0-F5A4-9ABE-0E4F-B91DB3327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3951-1B5E-4F93-9B2D-0F50DEBA43B4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0BB8A6-3091-99B1-518D-A4AC459DA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2C937A9-AF3F-D3D2-8F54-3E2C59032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6C89E-3444-43B5-B1AB-C85DA90D3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4694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C91B7A-719B-C21D-2A87-F422EA3D8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65FBBF6-8FD7-50F2-7D71-358A528C17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C423D8-1331-3827-DBF8-D405DE0419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C79A1C-95A9-4778-8C02-6440A68CB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3951-1B5E-4F93-9B2D-0F50DEBA43B4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D9F121-F8C0-3F77-30E9-E20CBE26D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39147F-94A4-F3C3-F668-2542915D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6C89E-3444-43B5-B1AB-C85DA90D3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6478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6FAA71-5B41-A7A2-D7C9-12C823218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BBEF36-9DAD-1E60-2639-E59983B216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7558EF-20F0-8F47-DAFA-413EA01D2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3951-1B5E-4F93-9B2D-0F50DEBA43B4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B45A72-49E6-6AD6-F8D0-2C854F426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114660-375E-D9C7-9DF2-F7E95E28C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6C89E-3444-43B5-B1AB-C85DA90D3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0956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644759C-E329-92E8-73ED-D402AFB933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A67AD3-93C7-E47F-F2C0-D4D02930F0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F3A97E-2738-2F17-3BBA-FC4F11607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3951-1B5E-4F93-9B2D-0F50DEBA43B4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DC90FB-7EC4-555D-DD87-807890DB1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0C7295-4CBE-0FDA-F992-1FFD7DEA4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6C89E-3444-43B5-B1AB-C85DA90D3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382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2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04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56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08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60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13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865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17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FFB2-7282-4683-ABF8-7BFB624A4193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4C1A-43D9-4C08-891B-509D30A850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35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FFB2-7282-4683-ABF8-7BFB624A4193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4C1A-43D9-4C08-891B-509D30A850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283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209" indent="0">
              <a:buNone/>
              <a:defRPr sz="2000" b="1"/>
            </a:lvl2pPr>
            <a:lvl3pPr marL="910433" indent="0">
              <a:buNone/>
              <a:defRPr sz="1800" b="1"/>
            </a:lvl3pPr>
            <a:lvl4pPr marL="1365651" indent="0">
              <a:buNone/>
              <a:defRPr sz="1600" b="1"/>
            </a:lvl4pPr>
            <a:lvl5pPr marL="1820875" indent="0">
              <a:buNone/>
              <a:defRPr sz="1600" b="1"/>
            </a:lvl5pPr>
            <a:lvl6pPr marL="2276089" indent="0">
              <a:buNone/>
              <a:defRPr sz="1600" b="1"/>
            </a:lvl6pPr>
            <a:lvl7pPr marL="2731312" indent="0">
              <a:buNone/>
              <a:defRPr sz="1600" b="1"/>
            </a:lvl7pPr>
            <a:lvl8pPr marL="3186523" indent="0">
              <a:buNone/>
              <a:defRPr sz="1600" b="1"/>
            </a:lvl8pPr>
            <a:lvl9pPr marL="364174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209" indent="0">
              <a:buNone/>
              <a:defRPr sz="2000" b="1"/>
            </a:lvl2pPr>
            <a:lvl3pPr marL="910433" indent="0">
              <a:buNone/>
              <a:defRPr sz="1800" b="1"/>
            </a:lvl3pPr>
            <a:lvl4pPr marL="1365651" indent="0">
              <a:buNone/>
              <a:defRPr sz="1600" b="1"/>
            </a:lvl4pPr>
            <a:lvl5pPr marL="1820875" indent="0">
              <a:buNone/>
              <a:defRPr sz="1600" b="1"/>
            </a:lvl5pPr>
            <a:lvl6pPr marL="2276089" indent="0">
              <a:buNone/>
              <a:defRPr sz="1600" b="1"/>
            </a:lvl6pPr>
            <a:lvl7pPr marL="2731312" indent="0">
              <a:buNone/>
              <a:defRPr sz="1600" b="1"/>
            </a:lvl7pPr>
            <a:lvl8pPr marL="3186523" indent="0">
              <a:buNone/>
              <a:defRPr sz="1600" b="1"/>
            </a:lvl8pPr>
            <a:lvl9pPr marL="364174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4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FFB2-7282-4683-ABF8-7BFB624A4193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4C1A-43D9-4C08-891B-509D30A850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79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FFB2-7282-4683-ABF8-7BFB624A4193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4C1A-43D9-4C08-891B-509D30A850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470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FFB2-7282-4683-ABF8-7BFB624A4193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4C1A-43D9-4C08-891B-509D30A850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250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5209" indent="0">
              <a:buNone/>
              <a:defRPr sz="1200"/>
            </a:lvl2pPr>
            <a:lvl3pPr marL="910433" indent="0">
              <a:buNone/>
              <a:defRPr sz="1000"/>
            </a:lvl3pPr>
            <a:lvl4pPr marL="1365651" indent="0">
              <a:buNone/>
              <a:defRPr sz="900"/>
            </a:lvl4pPr>
            <a:lvl5pPr marL="1820875" indent="0">
              <a:buNone/>
              <a:defRPr sz="900"/>
            </a:lvl5pPr>
            <a:lvl6pPr marL="2276089" indent="0">
              <a:buNone/>
              <a:defRPr sz="900"/>
            </a:lvl6pPr>
            <a:lvl7pPr marL="2731312" indent="0">
              <a:buNone/>
              <a:defRPr sz="900"/>
            </a:lvl7pPr>
            <a:lvl8pPr marL="3186523" indent="0">
              <a:buNone/>
              <a:defRPr sz="900"/>
            </a:lvl8pPr>
            <a:lvl9pPr marL="364174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FFB2-7282-4683-ABF8-7BFB624A4193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4C1A-43D9-4C08-891B-509D30A850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488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5209" indent="0">
              <a:buNone/>
              <a:defRPr sz="2800"/>
            </a:lvl2pPr>
            <a:lvl3pPr marL="910433" indent="0">
              <a:buNone/>
              <a:defRPr sz="2400"/>
            </a:lvl3pPr>
            <a:lvl4pPr marL="1365651" indent="0">
              <a:buNone/>
              <a:defRPr sz="2000"/>
            </a:lvl4pPr>
            <a:lvl5pPr marL="1820875" indent="0">
              <a:buNone/>
              <a:defRPr sz="2000"/>
            </a:lvl5pPr>
            <a:lvl6pPr marL="2276089" indent="0">
              <a:buNone/>
              <a:defRPr sz="2000"/>
            </a:lvl6pPr>
            <a:lvl7pPr marL="2731312" indent="0">
              <a:buNone/>
              <a:defRPr sz="2000"/>
            </a:lvl7pPr>
            <a:lvl8pPr marL="3186523" indent="0">
              <a:buNone/>
              <a:defRPr sz="2000"/>
            </a:lvl8pPr>
            <a:lvl9pPr marL="3641743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4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5209" indent="0">
              <a:buNone/>
              <a:defRPr sz="1200"/>
            </a:lvl2pPr>
            <a:lvl3pPr marL="910433" indent="0">
              <a:buNone/>
              <a:defRPr sz="1000"/>
            </a:lvl3pPr>
            <a:lvl4pPr marL="1365651" indent="0">
              <a:buNone/>
              <a:defRPr sz="900"/>
            </a:lvl4pPr>
            <a:lvl5pPr marL="1820875" indent="0">
              <a:buNone/>
              <a:defRPr sz="900"/>
            </a:lvl5pPr>
            <a:lvl6pPr marL="2276089" indent="0">
              <a:buNone/>
              <a:defRPr sz="900"/>
            </a:lvl6pPr>
            <a:lvl7pPr marL="2731312" indent="0">
              <a:buNone/>
              <a:defRPr sz="900"/>
            </a:lvl7pPr>
            <a:lvl8pPr marL="3186523" indent="0">
              <a:buNone/>
              <a:defRPr sz="900"/>
            </a:lvl8pPr>
            <a:lvl9pPr marL="364174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FFB2-7282-4683-ABF8-7BFB624A4193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4C1A-43D9-4C08-891B-509D30A850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492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042" tIns="45507" rIns="91042" bIns="45507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042" tIns="45507" rIns="91042" bIns="45507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042" tIns="45507" rIns="91042" bIns="4550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7FFB2-7282-4683-ABF8-7BFB624A4193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042" tIns="45507" rIns="91042" bIns="4550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042" tIns="45507" rIns="91042" bIns="4550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24C1A-43D9-4C08-891B-509D30A850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172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60" r:id="rId12"/>
    <p:sldLayoutId id="2147483745" r:id="rId13"/>
  </p:sldLayoutIdLst>
  <p:txStyles>
    <p:titleStyle>
      <a:lvl1pPr algn="ctr" defTabSz="91043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409" indent="-341409" algn="l" defTabSz="91043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35" indent="-284507" algn="l" defTabSz="91043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8043" indent="-227605" algn="l" defTabSz="9104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3263" indent="-227605" algn="l" defTabSz="91043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8484" indent="-227605" algn="l" defTabSz="91043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3697" indent="-227605" algn="l" defTabSz="9104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8915" indent="-227605" algn="l" defTabSz="9104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4136" indent="-227605" algn="l" defTabSz="9104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9358" indent="-227605" algn="l" defTabSz="9104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04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209" algn="l" defTabSz="9104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433" algn="l" defTabSz="9104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651" algn="l" defTabSz="9104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0875" algn="l" defTabSz="9104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6089" algn="l" defTabSz="9104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1312" algn="l" defTabSz="9104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6523" algn="l" defTabSz="9104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1743" algn="l" defTabSz="9104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3" userDrawn="1">
          <p15:clr>
            <a:srgbClr val="F26B43"/>
          </p15:clr>
        </p15:guide>
        <p15:guide id="2" pos="249" userDrawn="1">
          <p15:clr>
            <a:srgbClr val="F26B43"/>
          </p15:clr>
        </p15:guide>
        <p15:guide id="3" pos="5511" userDrawn="1">
          <p15:clr>
            <a:srgbClr val="F26B43"/>
          </p15:clr>
        </p15:guide>
        <p15:guide id="4" orient="horz" pos="3072" userDrawn="1">
          <p15:clr>
            <a:srgbClr val="F26B43"/>
          </p15:clr>
        </p15:guide>
        <p15:guide id="5" orient="horz" pos="44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A3C3E9-1B87-8CFD-715F-C02D4D010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C8A48A-5C7B-4B56-FF55-CF46B246C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CF7AE1-BD35-A582-BE24-840C53D954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93951-1B5E-4F93-9B2D-0F50DEBA43B4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237D0C-04B7-CFB3-9FD2-E95D22A908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16A620-7FC9-6010-6FDE-0DE570C899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6C89E-3444-43B5-B1AB-C85DA90D3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18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2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7.png"/><Relationship Id="rId5" Type="http://schemas.openxmlformats.org/officeDocument/2006/relationships/image" Target="../media/image15.png"/><Relationship Id="rId15" Type="http://schemas.openxmlformats.org/officeDocument/2006/relationships/image" Target="../media/image24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Изображение выглядит как рисунок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485544" y="918773"/>
            <a:ext cx="3537043" cy="702041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>
            <a:cxnSpLocks/>
          </p:cNvCxnSpPr>
          <p:nvPr/>
        </p:nvCxnSpPr>
        <p:spPr bwMode="auto">
          <a:xfrm flipH="1">
            <a:off x="2144839" y="2107712"/>
            <a:ext cx="6010554" cy="0"/>
          </a:xfrm>
          <a:prstGeom prst="line">
            <a:avLst/>
          </a:prstGeom>
          <a:ln>
            <a:solidFill>
              <a:srgbClr val="6D6F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ubtitle 2"/>
          <p:cNvSpPr txBox="1"/>
          <p:nvPr/>
        </p:nvSpPr>
        <p:spPr bwMode="auto">
          <a:xfrm>
            <a:off x="1218141" y="2331143"/>
            <a:ext cx="7863950" cy="884186"/>
          </a:xfrm>
          <a:prstGeom prst="rect">
            <a:avLst/>
          </a:prstGeom>
          <a:noFill/>
        </p:spPr>
        <p:txBody>
          <a:bodyPr vert="horz" wrap="square" lIns="0" tIns="34282" rIns="0" bIns="34282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2700" b="1" dirty="0">
                <a:ln w="1905"/>
                <a:solidFill>
                  <a:srgbClr val="173A84"/>
                </a:solidFill>
                <a:ea typeface="ＭＳ Ｐゴシック"/>
              </a:rPr>
              <a:t>ИТОГИ КУБКА РАБО</a:t>
            </a:r>
          </a:p>
          <a:p>
            <a:pPr marL="0" indent="0" algn="ctr">
              <a:buNone/>
              <a:defRPr/>
            </a:pPr>
            <a:r>
              <a:rPr lang="ru-RU" sz="2700" b="1" dirty="0">
                <a:ln w="1905"/>
                <a:solidFill>
                  <a:srgbClr val="173A84"/>
                </a:solidFill>
                <a:ea typeface="ＭＳ Ｐゴシック"/>
              </a:rPr>
              <a:t>ПО СТРАТЕГИИ И УПРАВЛЕНИЮ БИЗНЕСОМ</a:t>
            </a:r>
            <a:endParaRPr lang="ru-RU" sz="2700" b="1" dirty="0">
              <a:ln w="1905"/>
              <a:solidFill>
                <a:srgbClr val="004996"/>
              </a:solidFill>
              <a:ea typeface="ＭＳ Ｐゴシック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368140" y="4295243"/>
            <a:ext cx="894920" cy="590300"/>
          </a:xfrm>
          <a:prstGeom prst="rect">
            <a:avLst/>
          </a:prstGeom>
        </p:spPr>
      </p:pic>
      <p:sp>
        <p:nvSpPr>
          <p:cNvPr id="4" name="Прямоугольник 12">
            <a:extLst>
              <a:ext uri="{FF2B5EF4-FFF2-40B4-BE49-F238E27FC236}">
                <a16:creationId xmlns:a16="http://schemas.microsoft.com/office/drawing/2014/main" id="{79F4AD32-9FA6-3CC5-291C-C9D51370CEBC}"/>
              </a:ext>
            </a:extLst>
          </p:cNvPr>
          <p:cNvSpPr/>
          <p:nvPr/>
        </p:nvSpPr>
        <p:spPr>
          <a:xfrm>
            <a:off x="3890" y="-15616"/>
            <a:ext cx="1787234" cy="5151968"/>
          </a:xfrm>
          <a:custGeom>
            <a:avLst/>
            <a:gdLst>
              <a:gd name="connsiteX0" fmla="*/ 0 w 2160000"/>
              <a:gd name="connsiteY0" fmla="*/ 0 h 6858001"/>
              <a:gd name="connsiteX1" fmla="*/ 2160000 w 2160000"/>
              <a:gd name="connsiteY1" fmla="*/ 0 h 6858001"/>
              <a:gd name="connsiteX2" fmla="*/ 2160000 w 2160000"/>
              <a:gd name="connsiteY2" fmla="*/ 6858001 h 6858001"/>
              <a:gd name="connsiteX3" fmla="*/ 0 w 2160000"/>
              <a:gd name="connsiteY3" fmla="*/ 6858001 h 6858001"/>
              <a:gd name="connsiteX4" fmla="*/ 0 w 2160000"/>
              <a:gd name="connsiteY4" fmla="*/ 0 h 6858001"/>
              <a:gd name="connsiteX0" fmla="*/ 0 w 2160002"/>
              <a:gd name="connsiteY0" fmla="*/ 0 h 6858001"/>
              <a:gd name="connsiteX1" fmla="*/ 2160000 w 2160002"/>
              <a:gd name="connsiteY1" fmla="*/ 0 h 6858001"/>
              <a:gd name="connsiteX2" fmla="*/ 1174276 w 2160002"/>
              <a:gd name="connsiteY2" fmla="*/ 4095482 h 6858001"/>
              <a:gd name="connsiteX3" fmla="*/ 2160000 w 2160002"/>
              <a:gd name="connsiteY3" fmla="*/ 6858001 h 6858001"/>
              <a:gd name="connsiteX4" fmla="*/ 0 w 2160002"/>
              <a:gd name="connsiteY4" fmla="*/ 6858001 h 6858001"/>
              <a:gd name="connsiteX5" fmla="*/ 0 w 2160002"/>
              <a:gd name="connsiteY5" fmla="*/ 0 h 6858001"/>
              <a:gd name="connsiteX0" fmla="*/ 0 w 2160001"/>
              <a:gd name="connsiteY0" fmla="*/ 0 h 6858001"/>
              <a:gd name="connsiteX1" fmla="*/ 2160000 w 2160001"/>
              <a:gd name="connsiteY1" fmla="*/ 0 h 6858001"/>
              <a:gd name="connsiteX2" fmla="*/ 530332 w 2160001"/>
              <a:gd name="connsiteY2" fmla="*/ 3309870 h 6858001"/>
              <a:gd name="connsiteX3" fmla="*/ 2160000 w 2160001"/>
              <a:gd name="connsiteY3" fmla="*/ 6858001 h 6858001"/>
              <a:gd name="connsiteX4" fmla="*/ 0 w 2160001"/>
              <a:gd name="connsiteY4" fmla="*/ 6858001 h 6858001"/>
              <a:gd name="connsiteX5" fmla="*/ 0 w 2160001"/>
              <a:gd name="connsiteY5" fmla="*/ 0 h 6858001"/>
              <a:gd name="connsiteX0" fmla="*/ 0 w 2160001"/>
              <a:gd name="connsiteY0" fmla="*/ 0 h 6858001"/>
              <a:gd name="connsiteX1" fmla="*/ 2160000 w 2160001"/>
              <a:gd name="connsiteY1" fmla="*/ 0 h 6858001"/>
              <a:gd name="connsiteX2" fmla="*/ 79572 w 2160001"/>
              <a:gd name="connsiteY2" fmla="*/ 5048518 h 6858001"/>
              <a:gd name="connsiteX3" fmla="*/ 2160000 w 2160001"/>
              <a:gd name="connsiteY3" fmla="*/ 6858001 h 6858001"/>
              <a:gd name="connsiteX4" fmla="*/ 0 w 2160001"/>
              <a:gd name="connsiteY4" fmla="*/ 6858001 h 6858001"/>
              <a:gd name="connsiteX5" fmla="*/ 0 w 2160001"/>
              <a:gd name="connsiteY5" fmla="*/ 0 h 6858001"/>
              <a:gd name="connsiteX0" fmla="*/ 0 w 2160001"/>
              <a:gd name="connsiteY0" fmla="*/ 0 h 6858001"/>
              <a:gd name="connsiteX1" fmla="*/ 2160000 w 2160001"/>
              <a:gd name="connsiteY1" fmla="*/ 0 h 6858001"/>
              <a:gd name="connsiteX2" fmla="*/ 672000 w 2160001"/>
              <a:gd name="connsiteY2" fmla="*/ 2846231 h 6858001"/>
              <a:gd name="connsiteX3" fmla="*/ 2160000 w 2160001"/>
              <a:gd name="connsiteY3" fmla="*/ 6858001 h 6858001"/>
              <a:gd name="connsiteX4" fmla="*/ 0 w 2160001"/>
              <a:gd name="connsiteY4" fmla="*/ 6858001 h 6858001"/>
              <a:gd name="connsiteX5" fmla="*/ 0 w 2160001"/>
              <a:gd name="connsiteY5" fmla="*/ 0 h 6858001"/>
              <a:gd name="connsiteX0" fmla="*/ 0 w 2160002"/>
              <a:gd name="connsiteY0" fmla="*/ 0 h 6858001"/>
              <a:gd name="connsiteX1" fmla="*/ 2160000 w 2160002"/>
              <a:gd name="connsiteY1" fmla="*/ 0 h 6858001"/>
              <a:gd name="connsiteX2" fmla="*/ 762152 w 2160002"/>
              <a:gd name="connsiteY2" fmla="*/ 2176529 h 6858001"/>
              <a:gd name="connsiteX3" fmla="*/ 2160000 w 2160002"/>
              <a:gd name="connsiteY3" fmla="*/ 6858001 h 6858001"/>
              <a:gd name="connsiteX4" fmla="*/ 0 w 2160002"/>
              <a:gd name="connsiteY4" fmla="*/ 6858001 h 6858001"/>
              <a:gd name="connsiteX5" fmla="*/ 0 w 2160002"/>
              <a:gd name="connsiteY5" fmla="*/ 0 h 6858001"/>
              <a:gd name="connsiteX0" fmla="*/ 0 w 2160000"/>
              <a:gd name="connsiteY0" fmla="*/ 0 h 6858001"/>
              <a:gd name="connsiteX1" fmla="*/ 781960 w 2160000"/>
              <a:gd name="connsiteY1" fmla="*/ 38637 h 6858001"/>
              <a:gd name="connsiteX2" fmla="*/ 762152 w 2160000"/>
              <a:gd name="connsiteY2" fmla="*/ 2176529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0 h 6858001"/>
              <a:gd name="connsiteX1" fmla="*/ 794839 w 2160000"/>
              <a:gd name="connsiteY1" fmla="*/ 0 h 6858001"/>
              <a:gd name="connsiteX2" fmla="*/ 762152 w 2160000"/>
              <a:gd name="connsiteY2" fmla="*/ 2176529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0 h 6858001"/>
              <a:gd name="connsiteX1" fmla="*/ 794839 w 2160000"/>
              <a:gd name="connsiteY1" fmla="*/ 0 h 6858001"/>
              <a:gd name="connsiteX2" fmla="*/ 762152 w 2160000"/>
              <a:gd name="connsiteY2" fmla="*/ 2176529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0 h 6858001"/>
              <a:gd name="connsiteX1" fmla="*/ 794839 w 2160000"/>
              <a:gd name="connsiteY1" fmla="*/ 0 h 6858001"/>
              <a:gd name="connsiteX2" fmla="*/ 762152 w 2160000"/>
              <a:gd name="connsiteY2" fmla="*/ 2176529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0 h 6858001"/>
              <a:gd name="connsiteX1" fmla="*/ 794839 w 2160000"/>
              <a:gd name="connsiteY1" fmla="*/ 0 h 6858001"/>
              <a:gd name="connsiteX2" fmla="*/ 762152 w 2160000"/>
              <a:gd name="connsiteY2" fmla="*/ 2176529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0 h 6858001"/>
              <a:gd name="connsiteX1" fmla="*/ 794839 w 2160000"/>
              <a:gd name="connsiteY1" fmla="*/ 0 h 6858001"/>
              <a:gd name="connsiteX2" fmla="*/ 762152 w 2160000"/>
              <a:gd name="connsiteY2" fmla="*/ 2176529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0 h 6858001"/>
              <a:gd name="connsiteX1" fmla="*/ 794839 w 2160000"/>
              <a:gd name="connsiteY1" fmla="*/ 0 h 6858001"/>
              <a:gd name="connsiteX2" fmla="*/ 762152 w 2160000"/>
              <a:gd name="connsiteY2" fmla="*/ 2176529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0 h 6858001"/>
              <a:gd name="connsiteX1" fmla="*/ 794839 w 2160000"/>
              <a:gd name="connsiteY1" fmla="*/ 0 h 6858001"/>
              <a:gd name="connsiteX2" fmla="*/ 762152 w 2160000"/>
              <a:gd name="connsiteY2" fmla="*/ 2176529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0 h 6858001"/>
              <a:gd name="connsiteX1" fmla="*/ 794839 w 2160000"/>
              <a:gd name="connsiteY1" fmla="*/ 0 h 6858001"/>
              <a:gd name="connsiteX2" fmla="*/ 762152 w 2160000"/>
              <a:gd name="connsiteY2" fmla="*/ 2176529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0 h 6858001"/>
              <a:gd name="connsiteX1" fmla="*/ 794839 w 2160000"/>
              <a:gd name="connsiteY1" fmla="*/ 0 h 6858001"/>
              <a:gd name="connsiteX2" fmla="*/ 762152 w 2160000"/>
              <a:gd name="connsiteY2" fmla="*/ 2176529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25758 h 6883759"/>
              <a:gd name="connsiteX1" fmla="*/ 743324 w 2160000"/>
              <a:gd name="connsiteY1" fmla="*/ 0 h 6883759"/>
              <a:gd name="connsiteX2" fmla="*/ 762152 w 2160000"/>
              <a:gd name="connsiteY2" fmla="*/ 2202287 h 6883759"/>
              <a:gd name="connsiteX3" fmla="*/ 2160000 w 2160000"/>
              <a:gd name="connsiteY3" fmla="*/ 6883759 h 6883759"/>
              <a:gd name="connsiteX4" fmla="*/ 0 w 2160000"/>
              <a:gd name="connsiteY4" fmla="*/ 6883759 h 6883759"/>
              <a:gd name="connsiteX5" fmla="*/ 0 w 2160000"/>
              <a:gd name="connsiteY5" fmla="*/ 25758 h 6883759"/>
              <a:gd name="connsiteX0" fmla="*/ 0 w 2160000"/>
              <a:gd name="connsiteY0" fmla="*/ 25758 h 6883759"/>
              <a:gd name="connsiteX1" fmla="*/ 743324 w 2160000"/>
              <a:gd name="connsiteY1" fmla="*/ 0 h 6883759"/>
              <a:gd name="connsiteX2" fmla="*/ 762152 w 2160000"/>
              <a:gd name="connsiteY2" fmla="*/ 2202287 h 6883759"/>
              <a:gd name="connsiteX3" fmla="*/ 2160000 w 2160000"/>
              <a:gd name="connsiteY3" fmla="*/ 6883759 h 6883759"/>
              <a:gd name="connsiteX4" fmla="*/ 0 w 2160000"/>
              <a:gd name="connsiteY4" fmla="*/ 6883759 h 6883759"/>
              <a:gd name="connsiteX5" fmla="*/ 0 w 2160000"/>
              <a:gd name="connsiteY5" fmla="*/ 25758 h 6883759"/>
              <a:gd name="connsiteX0" fmla="*/ 0 w 2160000"/>
              <a:gd name="connsiteY0" fmla="*/ 25758 h 6883759"/>
              <a:gd name="connsiteX1" fmla="*/ 743324 w 2160000"/>
              <a:gd name="connsiteY1" fmla="*/ 0 h 6883759"/>
              <a:gd name="connsiteX2" fmla="*/ 762152 w 2160000"/>
              <a:gd name="connsiteY2" fmla="*/ 2202287 h 6883759"/>
              <a:gd name="connsiteX3" fmla="*/ 2160000 w 2160000"/>
              <a:gd name="connsiteY3" fmla="*/ 6883759 h 6883759"/>
              <a:gd name="connsiteX4" fmla="*/ 0 w 2160000"/>
              <a:gd name="connsiteY4" fmla="*/ 6883759 h 6883759"/>
              <a:gd name="connsiteX5" fmla="*/ 0 w 2160000"/>
              <a:gd name="connsiteY5" fmla="*/ 25758 h 6883759"/>
              <a:gd name="connsiteX0" fmla="*/ 0 w 2160000"/>
              <a:gd name="connsiteY0" fmla="*/ 25758 h 6883759"/>
              <a:gd name="connsiteX1" fmla="*/ 743324 w 2160000"/>
              <a:gd name="connsiteY1" fmla="*/ 0 h 6883759"/>
              <a:gd name="connsiteX2" fmla="*/ 762152 w 2160000"/>
              <a:gd name="connsiteY2" fmla="*/ 2202287 h 6883759"/>
              <a:gd name="connsiteX3" fmla="*/ 2160000 w 2160000"/>
              <a:gd name="connsiteY3" fmla="*/ 6883759 h 6883759"/>
              <a:gd name="connsiteX4" fmla="*/ 0 w 2160000"/>
              <a:gd name="connsiteY4" fmla="*/ 6883759 h 6883759"/>
              <a:gd name="connsiteX5" fmla="*/ 0 w 2160000"/>
              <a:gd name="connsiteY5" fmla="*/ 25758 h 6883759"/>
              <a:gd name="connsiteX0" fmla="*/ 0 w 2160000"/>
              <a:gd name="connsiteY0" fmla="*/ 0 h 6858001"/>
              <a:gd name="connsiteX1" fmla="*/ 769082 w 2160000"/>
              <a:gd name="connsiteY1" fmla="*/ 0 h 6858001"/>
              <a:gd name="connsiteX2" fmla="*/ 762152 w 2160000"/>
              <a:gd name="connsiteY2" fmla="*/ 2176529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0 h 6858001"/>
              <a:gd name="connsiteX1" fmla="*/ 949386 w 2160000"/>
              <a:gd name="connsiteY1" fmla="*/ 0 h 6858001"/>
              <a:gd name="connsiteX2" fmla="*/ 762152 w 2160000"/>
              <a:gd name="connsiteY2" fmla="*/ 2176529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0 h 6858001"/>
              <a:gd name="connsiteX1" fmla="*/ 949386 w 2160000"/>
              <a:gd name="connsiteY1" fmla="*/ 0 h 6858001"/>
              <a:gd name="connsiteX2" fmla="*/ 762152 w 2160000"/>
              <a:gd name="connsiteY2" fmla="*/ 2176529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12879 h 6870880"/>
              <a:gd name="connsiteX1" fmla="*/ 743324 w 2160000"/>
              <a:gd name="connsiteY1" fmla="*/ 0 h 6870880"/>
              <a:gd name="connsiteX2" fmla="*/ 762152 w 2160000"/>
              <a:gd name="connsiteY2" fmla="*/ 2189408 h 6870880"/>
              <a:gd name="connsiteX3" fmla="*/ 2160000 w 2160000"/>
              <a:gd name="connsiteY3" fmla="*/ 6870880 h 6870880"/>
              <a:gd name="connsiteX4" fmla="*/ 0 w 2160000"/>
              <a:gd name="connsiteY4" fmla="*/ 6870880 h 6870880"/>
              <a:gd name="connsiteX5" fmla="*/ 0 w 2160000"/>
              <a:gd name="connsiteY5" fmla="*/ 12879 h 6870880"/>
              <a:gd name="connsiteX0" fmla="*/ 0 w 2160000"/>
              <a:gd name="connsiteY0" fmla="*/ 12879 h 6870880"/>
              <a:gd name="connsiteX1" fmla="*/ 743324 w 2160000"/>
              <a:gd name="connsiteY1" fmla="*/ 0 h 6870880"/>
              <a:gd name="connsiteX2" fmla="*/ 762152 w 2160000"/>
              <a:gd name="connsiteY2" fmla="*/ 2189408 h 6870880"/>
              <a:gd name="connsiteX3" fmla="*/ 2160000 w 2160000"/>
              <a:gd name="connsiteY3" fmla="*/ 6870880 h 6870880"/>
              <a:gd name="connsiteX4" fmla="*/ 0 w 2160000"/>
              <a:gd name="connsiteY4" fmla="*/ 6870880 h 6870880"/>
              <a:gd name="connsiteX5" fmla="*/ 0 w 2160000"/>
              <a:gd name="connsiteY5" fmla="*/ 12879 h 6870880"/>
              <a:gd name="connsiteX0" fmla="*/ 0 w 2160000"/>
              <a:gd name="connsiteY0" fmla="*/ 12879 h 6870880"/>
              <a:gd name="connsiteX1" fmla="*/ 743324 w 2160000"/>
              <a:gd name="connsiteY1" fmla="*/ 0 h 6870880"/>
              <a:gd name="connsiteX2" fmla="*/ 762152 w 2160000"/>
              <a:gd name="connsiteY2" fmla="*/ 2189408 h 6870880"/>
              <a:gd name="connsiteX3" fmla="*/ 2160000 w 2160000"/>
              <a:gd name="connsiteY3" fmla="*/ 6870880 h 6870880"/>
              <a:gd name="connsiteX4" fmla="*/ 0 w 2160000"/>
              <a:gd name="connsiteY4" fmla="*/ 6870880 h 6870880"/>
              <a:gd name="connsiteX5" fmla="*/ 0 w 2160000"/>
              <a:gd name="connsiteY5" fmla="*/ 12879 h 6870880"/>
              <a:gd name="connsiteX0" fmla="*/ 0 w 2160000"/>
              <a:gd name="connsiteY0" fmla="*/ 12879 h 6870880"/>
              <a:gd name="connsiteX1" fmla="*/ 743324 w 2160000"/>
              <a:gd name="connsiteY1" fmla="*/ 0 h 6870880"/>
              <a:gd name="connsiteX2" fmla="*/ 762152 w 2160000"/>
              <a:gd name="connsiteY2" fmla="*/ 2189408 h 6870880"/>
              <a:gd name="connsiteX3" fmla="*/ 2160000 w 2160000"/>
              <a:gd name="connsiteY3" fmla="*/ 6870880 h 6870880"/>
              <a:gd name="connsiteX4" fmla="*/ 0 w 2160000"/>
              <a:gd name="connsiteY4" fmla="*/ 6870880 h 6870880"/>
              <a:gd name="connsiteX5" fmla="*/ 0 w 2160000"/>
              <a:gd name="connsiteY5" fmla="*/ 12879 h 6870880"/>
              <a:gd name="connsiteX0" fmla="*/ 0 w 2160000"/>
              <a:gd name="connsiteY0" fmla="*/ 0 h 6858001"/>
              <a:gd name="connsiteX1" fmla="*/ 1683482 w 2160000"/>
              <a:gd name="connsiteY1" fmla="*/ 12879 h 6858001"/>
              <a:gd name="connsiteX2" fmla="*/ 762152 w 2160000"/>
              <a:gd name="connsiteY2" fmla="*/ 2176529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0 h 6858001"/>
              <a:gd name="connsiteX1" fmla="*/ 1722119 w 2160000"/>
              <a:gd name="connsiteY1" fmla="*/ 0 h 6858001"/>
              <a:gd name="connsiteX2" fmla="*/ 762152 w 2160000"/>
              <a:gd name="connsiteY2" fmla="*/ 2176529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0 h 6858001"/>
              <a:gd name="connsiteX1" fmla="*/ 1722119 w 2160000"/>
              <a:gd name="connsiteY1" fmla="*/ 0 h 6858001"/>
              <a:gd name="connsiteX2" fmla="*/ 1109882 w 2160000"/>
              <a:gd name="connsiteY2" fmla="*/ 2137893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0 h 6858001"/>
              <a:gd name="connsiteX1" fmla="*/ 1722119 w 2160000"/>
              <a:gd name="connsiteY1" fmla="*/ 0 h 6858001"/>
              <a:gd name="connsiteX2" fmla="*/ 1109882 w 2160000"/>
              <a:gd name="connsiteY2" fmla="*/ 2150772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0 h 6858001"/>
              <a:gd name="connsiteX1" fmla="*/ 1722119 w 2160000"/>
              <a:gd name="connsiteY1" fmla="*/ 0 h 6858001"/>
              <a:gd name="connsiteX2" fmla="*/ 1109882 w 2160000"/>
              <a:gd name="connsiteY2" fmla="*/ 2150772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0 h 6858001"/>
              <a:gd name="connsiteX1" fmla="*/ 1722119 w 2160000"/>
              <a:gd name="connsiteY1" fmla="*/ 0 h 6858001"/>
              <a:gd name="connsiteX2" fmla="*/ 1109882 w 2160000"/>
              <a:gd name="connsiteY2" fmla="*/ 2150772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0 h 6858001"/>
              <a:gd name="connsiteX1" fmla="*/ 1722119 w 2160000"/>
              <a:gd name="connsiteY1" fmla="*/ 0 h 6858001"/>
              <a:gd name="connsiteX2" fmla="*/ 1109882 w 2160000"/>
              <a:gd name="connsiteY2" fmla="*/ 2150772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21363"/>
              <a:gd name="connsiteY0" fmla="*/ 0 h 6870880"/>
              <a:gd name="connsiteX1" fmla="*/ 1722119 w 2121363"/>
              <a:gd name="connsiteY1" fmla="*/ 0 h 6870880"/>
              <a:gd name="connsiteX2" fmla="*/ 1109882 w 2121363"/>
              <a:gd name="connsiteY2" fmla="*/ 2150772 h 6870880"/>
              <a:gd name="connsiteX3" fmla="*/ 2121363 w 2121363"/>
              <a:gd name="connsiteY3" fmla="*/ 6870880 h 6870880"/>
              <a:gd name="connsiteX4" fmla="*/ 0 w 2121363"/>
              <a:gd name="connsiteY4" fmla="*/ 6858001 h 6870880"/>
              <a:gd name="connsiteX5" fmla="*/ 0 w 2121363"/>
              <a:gd name="connsiteY5" fmla="*/ 0 h 687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1363" h="6870880">
                <a:moveTo>
                  <a:pt x="0" y="0"/>
                </a:moveTo>
                <a:lnTo>
                  <a:pt x="1722119" y="0"/>
                </a:lnTo>
                <a:cubicBezTo>
                  <a:pt x="1707477" y="156691"/>
                  <a:pt x="1043341" y="1005625"/>
                  <a:pt x="1109882" y="2150772"/>
                </a:cubicBezTo>
                <a:cubicBezTo>
                  <a:pt x="1176423" y="3295919"/>
                  <a:pt x="1256169" y="5439178"/>
                  <a:pt x="2121363" y="6870880"/>
                </a:cubicBezTo>
                <a:lnTo>
                  <a:pt x="0" y="6858001"/>
                </a:lnTo>
                <a:lnTo>
                  <a:pt x="0" y="0"/>
                </a:lnTo>
                <a:close/>
              </a:path>
            </a:pathLst>
          </a:custGeom>
          <a:solidFill>
            <a:srgbClr val="DC2C34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" name="Прямоугольник 12">
            <a:extLst>
              <a:ext uri="{FF2B5EF4-FFF2-40B4-BE49-F238E27FC236}">
                <a16:creationId xmlns:a16="http://schemas.microsoft.com/office/drawing/2014/main" id="{597CD0AE-A46D-10CF-FFA5-FDAA27843EA6}"/>
              </a:ext>
            </a:extLst>
          </p:cNvPr>
          <p:cNvSpPr/>
          <p:nvPr/>
        </p:nvSpPr>
        <p:spPr>
          <a:xfrm>
            <a:off x="3889" y="-15616"/>
            <a:ext cx="1819786" cy="5157926"/>
          </a:xfrm>
          <a:custGeom>
            <a:avLst/>
            <a:gdLst>
              <a:gd name="connsiteX0" fmla="*/ 0 w 2160000"/>
              <a:gd name="connsiteY0" fmla="*/ 0 h 6858001"/>
              <a:gd name="connsiteX1" fmla="*/ 2160000 w 2160000"/>
              <a:gd name="connsiteY1" fmla="*/ 0 h 6858001"/>
              <a:gd name="connsiteX2" fmla="*/ 2160000 w 2160000"/>
              <a:gd name="connsiteY2" fmla="*/ 6858001 h 6858001"/>
              <a:gd name="connsiteX3" fmla="*/ 0 w 2160000"/>
              <a:gd name="connsiteY3" fmla="*/ 6858001 h 6858001"/>
              <a:gd name="connsiteX4" fmla="*/ 0 w 2160000"/>
              <a:gd name="connsiteY4" fmla="*/ 0 h 6858001"/>
              <a:gd name="connsiteX0" fmla="*/ 0 w 2160002"/>
              <a:gd name="connsiteY0" fmla="*/ 0 h 6858001"/>
              <a:gd name="connsiteX1" fmla="*/ 2160000 w 2160002"/>
              <a:gd name="connsiteY1" fmla="*/ 0 h 6858001"/>
              <a:gd name="connsiteX2" fmla="*/ 1174276 w 2160002"/>
              <a:gd name="connsiteY2" fmla="*/ 4095482 h 6858001"/>
              <a:gd name="connsiteX3" fmla="*/ 2160000 w 2160002"/>
              <a:gd name="connsiteY3" fmla="*/ 6858001 h 6858001"/>
              <a:gd name="connsiteX4" fmla="*/ 0 w 2160002"/>
              <a:gd name="connsiteY4" fmla="*/ 6858001 h 6858001"/>
              <a:gd name="connsiteX5" fmla="*/ 0 w 2160002"/>
              <a:gd name="connsiteY5" fmla="*/ 0 h 6858001"/>
              <a:gd name="connsiteX0" fmla="*/ 0 w 2160001"/>
              <a:gd name="connsiteY0" fmla="*/ 0 h 6858001"/>
              <a:gd name="connsiteX1" fmla="*/ 2160000 w 2160001"/>
              <a:gd name="connsiteY1" fmla="*/ 0 h 6858001"/>
              <a:gd name="connsiteX2" fmla="*/ 530332 w 2160001"/>
              <a:gd name="connsiteY2" fmla="*/ 3309870 h 6858001"/>
              <a:gd name="connsiteX3" fmla="*/ 2160000 w 2160001"/>
              <a:gd name="connsiteY3" fmla="*/ 6858001 h 6858001"/>
              <a:gd name="connsiteX4" fmla="*/ 0 w 2160001"/>
              <a:gd name="connsiteY4" fmla="*/ 6858001 h 6858001"/>
              <a:gd name="connsiteX5" fmla="*/ 0 w 2160001"/>
              <a:gd name="connsiteY5" fmla="*/ 0 h 6858001"/>
              <a:gd name="connsiteX0" fmla="*/ 0 w 2160001"/>
              <a:gd name="connsiteY0" fmla="*/ 0 h 6858001"/>
              <a:gd name="connsiteX1" fmla="*/ 2160000 w 2160001"/>
              <a:gd name="connsiteY1" fmla="*/ 0 h 6858001"/>
              <a:gd name="connsiteX2" fmla="*/ 79572 w 2160001"/>
              <a:gd name="connsiteY2" fmla="*/ 5048518 h 6858001"/>
              <a:gd name="connsiteX3" fmla="*/ 2160000 w 2160001"/>
              <a:gd name="connsiteY3" fmla="*/ 6858001 h 6858001"/>
              <a:gd name="connsiteX4" fmla="*/ 0 w 2160001"/>
              <a:gd name="connsiteY4" fmla="*/ 6858001 h 6858001"/>
              <a:gd name="connsiteX5" fmla="*/ 0 w 2160001"/>
              <a:gd name="connsiteY5" fmla="*/ 0 h 6858001"/>
              <a:gd name="connsiteX0" fmla="*/ 0 w 2160001"/>
              <a:gd name="connsiteY0" fmla="*/ 0 h 6858001"/>
              <a:gd name="connsiteX1" fmla="*/ 2160000 w 2160001"/>
              <a:gd name="connsiteY1" fmla="*/ 0 h 6858001"/>
              <a:gd name="connsiteX2" fmla="*/ 672000 w 2160001"/>
              <a:gd name="connsiteY2" fmla="*/ 2846231 h 6858001"/>
              <a:gd name="connsiteX3" fmla="*/ 2160000 w 2160001"/>
              <a:gd name="connsiteY3" fmla="*/ 6858001 h 6858001"/>
              <a:gd name="connsiteX4" fmla="*/ 0 w 2160001"/>
              <a:gd name="connsiteY4" fmla="*/ 6858001 h 6858001"/>
              <a:gd name="connsiteX5" fmla="*/ 0 w 2160001"/>
              <a:gd name="connsiteY5" fmla="*/ 0 h 6858001"/>
              <a:gd name="connsiteX0" fmla="*/ 0 w 2160002"/>
              <a:gd name="connsiteY0" fmla="*/ 0 h 6858001"/>
              <a:gd name="connsiteX1" fmla="*/ 2160000 w 2160002"/>
              <a:gd name="connsiteY1" fmla="*/ 0 h 6858001"/>
              <a:gd name="connsiteX2" fmla="*/ 762152 w 2160002"/>
              <a:gd name="connsiteY2" fmla="*/ 2176529 h 6858001"/>
              <a:gd name="connsiteX3" fmla="*/ 2160000 w 2160002"/>
              <a:gd name="connsiteY3" fmla="*/ 6858001 h 6858001"/>
              <a:gd name="connsiteX4" fmla="*/ 0 w 2160002"/>
              <a:gd name="connsiteY4" fmla="*/ 6858001 h 6858001"/>
              <a:gd name="connsiteX5" fmla="*/ 0 w 2160002"/>
              <a:gd name="connsiteY5" fmla="*/ 0 h 6858001"/>
              <a:gd name="connsiteX0" fmla="*/ 0 w 2160000"/>
              <a:gd name="connsiteY0" fmla="*/ 0 h 6858001"/>
              <a:gd name="connsiteX1" fmla="*/ 781960 w 2160000"/>
              <a:gd name="connsiteY1" fmla="*/ 38637 h 6858001"/>
              <a:gd name="connsiteX2" fmla="*/ 762152 w 2160000"/>
              <a:gd name="connsiteY2" fmla="*/ 2176529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0 h 6858001"/>
              <a:gd name="connsiteX1" fmla="*/ 794839 w 2160000"/>
              <a:gd name="connsiteY1" fmla="*/ 0 h 6858001"/>
              <a:gd name="connsiteX2" fmla="*/ 762152 w 2160000"/>
              <a:gd name="connsiteY2" fmla="*/ 2176529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0 h 6858001"/>
              <a:gd name="connsiteX1" fmla="*/ 794839 w 2160000"/>
              <a:gd name="connsiteY1" fmla="*/ 0 h 6858001"/>
              <a:gd name="connsiteX2" fmla="*/ 762152 w 2160000"/>
              <a:gd name="connsiteY2" fmla="*/ 2176529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0 h 6858001"/>
              <a:gd name="connsiteX1" fmla="*/ 794839 w 2160000"/>
              <a:gd name="connsiteY1" fmla="*/ 0 h 6858001"/>
              <a:gd name="connsiteX2" fmla="*/ 762152 w 2160000"/>
              <a:gd name="connsiteY2" fmla="*/ 2176529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0 h 6858001"/>
              <a:gd name="connsiteX1" fmla="*/ 794839 w 2160000"/>
              <a:gd name="connsiteY1" fmla="*/ 0 h 6858001"/>
              <a:gd name="connsiteX2" fmla="*/ 762152 w 2160000"/>
              <a:gd name="connsiteY2" fmla="*/ 2176529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0 h 6858001"/>
              <a:gd name="connsiteX1" fmla="*/ 794839 w 2160000"/>
              <a:gd name="connsiteY1" fmla="*/ 0 h 6858001"/>
              <a:gd name="connsiteX2" fmla="*/ 762152 w 2160000"/>
              <a:gd name="connsiteY2" fmla="*/ 2176529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0 h 6858001"/>
              <a:gd name="connsiteX1" fmla="*/ 794839 w 2160000"/>
              <a:gd name="connsiteY1" fmla="*/ 0 h 6858001"/>
              <a:gd name="connsiteX2" fmla="*/ 762152 w 2160000"/>
              <a:gd name="connsiteY2" fmla="*/ 2176529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0 h 6858001"/>
              <a:gd name="connsiteX1" fmla="*/ 794839 w 2160000"/>
              <a:gd name="connsiteY1" fmla="*/ 0 h 6858001"/>
              <a:gd name="connsiteX2" fmla="*/ 762152 w 2160000"/>
              <a:gd name="connsiteY2" fmla="*/ 2176529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0 h 6858001"/>
              <a:gd name="connsiteX1" fmla="*/ 794839 w 2160000"/>
              <a:gd name="connsiteY1" fmla="*/ 0 h 6858001"/>
              <a:gd name="connsiteX2" fmla="*/ 762152 w 2160000"/>
              <a:gd name="connsiteY2" fmla="*/ 2176529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0 h 6858001"/>
              <a:gd name="connsiteX1" fmla="*/ 794839 w 2160000"/>
              <a:gd name="connsiteY1" fmla="*/ 0 h 6858001"/>
              <a:gd name="connsiteX2" fmla="*/ 762152 w 2160000"/>
              <a:gd name="connsiteY2" fmla="*/ 2176529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25758 h 6883759"/>
              <a:gd name="connsiteX1" fmla="*/ 743324 w 2160000"/>
              <a:gd name="connsiteY1" fmla="*/ 0 h 6883759"/>
              <a:gd name="connsiteX2" fmla="*/ 762152 w 2160000"/>
              <a:gd name="connsiteY2" fmla="*/ 2202287 h 6883759"/>
              <a:gd name="connsiteX3" fmla="*/ 2160000 w 2160000"/>
              <a:gd name="connsiteY3" fmla="*/ 6883759 h 6883759"/>
              <a:gd name="connsiteX4" fmla="*/ 0 w 2160000"/>
              <a:gd name="connsiteY4" fmla="*/ 6883759 h 6883759"/>
              <a:gd name="connsiteX5" fmla="*/ 0 w 2160000"/>
              <a:gd name="connsiteY5" fmla="*/ 25758 h 6883759"/>
              <a:gd name="connsiteX0" fmla="*/ 0 w 2160000"/>
              <a:gd name="connsiteY0" fmla="*/ 25758 h 6883759"/>
              <a:gd name="connsiteX1" fmla="*/ 743324 w 2160000"/>
              <a:gd name="connsiteY1" fmla="*/ 0 h 6883759"/>
              <a:gd name="connsiteX2" fmla="*/ 762152 w 2160000"/>
              <a:gd name="connsiteY2" fmla="*/ 2202287 h 6883759"/>
              <a:gd name="connsiteX3" fmla="*/ 2160000 w 2160000"/>
              <a:gd name="connsiteY3" fmla="*/ 6883759 h 6883759"/>
              <a:gd name="connsiteX4" fmla="*/ 0 w 2160000"/>
              <a:gd name="connsiteY4" fmla="*/ 6883759 h 6883759"/>
              <a:gd name="connsiteX5" fmla="*/ 0 w 2160000"/>
              <a:gd name="connsiteY5" fmla="*/ 25758 h 6883759"/>
              <a:gd name="connsiteX0" fmla="*/ 0 w 2160000"/>
              <a:gd name="connsiteY0" fmla="*/ 25758 h 6883759"/>
              <a:gd name="connsiteX1" fmla="*/ 743324 w 2160000"/>
              <a:gd name="connsiteY1" fmla="*/ 0 h 6883759"/>
              <a:gd name="connsiteX2" fmla="*/ 762152 w 2160000"/>
              <a:gd name="connsiteY2" fmla="*/ 2202287 h 6883759"/>
              <a:gd name="connsiteX3" fmla="*/ 2160000 w 2160000"/>
              <a:gd name="connsiteY3" fmla="*/ 6883759 h 6883759"/>
              <a:gd name="connsiteX4" fmla="*/ 0 w 2160000"/>
              <a:gd name="connsiteY4" fmla="*/ 6883759 h 6883759"/>
              <a:gd name="connsiteX5" fmla="*/ 0 w 2160000"/>
              <a:gd name="connsiteY5" fmla="*/ 25758 h 6883759"/>
              <a:gd name="connsiteX0" fmla="*/ 0 w 2160000"/>
              <a:gd name="connsiteY0" fmla="*/ 25758 h 6883759"/>
              <a:gd name="connsiteX1" fmla="*/ 743324 w 2160000"/>
              <a:gd name="connsiteY1" fmla="*/ 0 h 6883759"/>
              <a:gd name="connsiteX2" fmla="*/ 762152 w 2160000"/>
              <a:gd name="connsiteY2" fmla="*/ 2202287 h 6883759"/>
              <a:gd name="connsiteX3" fmla="*/ 2160000 w 2160000"/>
              <a:gd name="connsiteY3" fmla="*/ 6883759 h 6883759"/>
              <a:gd name="connsiteX4" fmla="*/ 0 w 2160000"/>
              <a:gd name="connsiteY4" fmla="*/ 6883759 h 6883759"/>
              <a:gd name="connsiteX5" fmla="*/ 0 w 2160000"/>
              <a:gd name="connsiteY5" fmla="*/ 25758 h 6883759"/>
              <a:gd name="connsiteX0" fmla="*/ 0 w 2160000"/>
              <a:gd name="connsiteY0" fmla="*/ 0 h 6858001"/>
              <a:gd name="connsiteX1" fmla="*/ 769082 w 2160000"/>
              <a:gd name="connsiteY1" fmla="*/ 0 h 6858001"/>
              <a:gd name="connsiteX2" fmla="*/ 762152 w 2160000"/>
              <a:gd name="connsiteY2" fmla="*/ 2176529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0 h 6858001"/>
              <a:gd name="connsiteX1" fmla="*/ 949386 w 2160000"/>
              <a:gd name="connsiteY1" fmla="*/ 0 h 6858001"/>
              <a:gd name="connsiteX2" fmla="*/ 762152 w 2160000"/>
              <a:gd name="connsiteY2" fmla="*/ 2176529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0 h 6858001"/>
              <a:gd name="connsiteX1" fmla="*/ 949386 w 2160000"/>
              <a:gd name="connsiteY1" fmla="*/ 0 h 6858001"/>
              <a:gd name="connsiteX2" fmla="*/ 762152 w 2160000"/>
              <a:gd name="connsiteY2" fmla="*/ 2176529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12879 h 6870880"/>
              <a:gd name="connsiteX1" fmla="*/ 743324 w 2160000"/>
              <a:gd name="connsiteY1" fmla="*/ 0 h 6870880"/>
              <a:gd name="connsiteX2" fmla="*/ 762152 w 2160000"/>
              <a:gd name="connsiteY2" fmla="*/ 2189408 h 6870880"/>
              <a:gd name="connsiteX3" fmla="*/ 2160000 w 2160000"/>
              <a:gd name="connsiteY3" fmla="*/ 6870880 h 6870880"/>
              <a:gd name="connsiteX4" fmla="*/ 0 w 2160000"/>
              <a:gd name="connsiteY4" fmla="*/ 6870880 h 6870880"/>
              <a:gd name="connsiteX5" fmla="*/ 0 w 2160000"/>
              <a:gd name="connsiteY5" fmla="*/ 12879 h 6870880"/>
              <a:gd name="connsiteX0" fmla="*/ 0 w 2160000"/>
              <a:gd name="connsiteY0" fmla="*/ 12879 h 6870880"/>
              <a:gd name="connsiteX1" fmla="*/ 743324 w 2160000"/>
              <a:gd name="connsiteY1" fmla="*/ 0 h 6870880"/>
              <a:gd name="connsiteX2" fmla="*/ 762152 w 2160000"/>
              <a:gd name="connsiteY2" fmla="*/ 2189408 h 6870880"/>
              <a:gd name="connsiteX3" fmla="*/ 2160000 w 2160000"/>
              <a:gd name="connsiteY3" fmla="*/ 6870880 h 6870880"/>
              <a:gd name="connsiteX4" fmla="*/ 0 w 2160000"/>
              <a:gd name="connsiteY4" fmla="*/ 6870880 h 6870880"/>
              <a:gd name="connsiteX5" fmla="*/ 0 w 2160000"/>
              <a:gd name="connsiteY5" fmla="*/ 12879 h 6870880"/>
              <a:gd name="connsiteX0" fmla="*/ 0 w 2160000"/>
              <a:gd name="connsiteY0" fmla="*/ 12879 h 6870880"/>
              <a:gd name="connsiteX1" fmla="*/ 743324 w 2160000"/>
              <a:gd name="connsiteY1" fmla="*/ 0 h 6870880"/>
              <a:gd name="connsiteX2" fmla="*/ 762152 w 2160000"/>
              <a:gd name="connsiteY2" fmla="*/ 2189408 h 6870880"/>
              <a:gd name="connsiteX3" fmla="*/ 2160000 w 2160000"/>
              <a:gd name="connsiteY3" fmla="*/ 6870880 h 6870880"/>
              <a:gd name="connsiteX4" fmla="*/ 0 w 2160000"/>
              <a:gd name="connsiteY4" fmla="*/ 6870880 h 6870880"/>
              <a:gd name="connsiteX5" fmla="*/ 0 w 2160000"/>
              <a:gd name="connsiteY5" fmla="*/ 12879 h 6870880"/>
              <a:gd name="connsiteX0" fmla="*/ 0 w 2160000"/>
              <a:gd name="connsiteY0" fmla="*/ 12879 h 6870880"/>
              <a:gd name="connsiteX1" fmla="*/ 743324 w 2160000"/>
              <a:gd name="connsiteY1" fmla="*/ 0 h 6870880"/>
              <a:gd name="connsiteX2" fmla="*/ 762152 w 2160000"/>
              <a:gd name="connsiteY2" fmla="*/ 2189408 h 6870880"/>
              <a:gd name="connsiteX3" fmla="*/ 2160000 w 2160000"/>
              <a:gd name="connsiteY3" fmla="*/ 6870880 h 6870880"/>
              <a:gd name="connsiteX4" fmla="*/ 0 w 2160000"/>
              <a:gd name="connsiteY4" fmla="*/ 6870880 h 6870880"/>
              <a:gd name="connsiteX5" fmla="*/ 0 w 2160000"/>
              <a:gd name="connsiteY5" fmla="*/ 12879 h 6870880"/>
              <a:gd name="connsiteX0" fmla="*/ 0 w 2160000"/>
              <a:gd name="connsiteY0" fmla="*/ 12879 h 6870880"/>
              <a:gd name="connsiteX1" fmla="*/ 743324 w 2160000"/>
              <a:gd name="connsiteY1" fmla="*/ 0 h 6870880"/>
              <a:gd name="connsiteX2" fmla="*/ 762152 w 2160000"/>
              <a:gd name="connsiteY2" fmla="*/ 2189408 h 6870880"/>
              <a:gd name="connsiteX3" fmla="*/ 2160000 w 2160000"/>
              <a:gd name="connsiteY3" fmla="*/ 6870880 h 6870880"/>
              <a:gd name="connsiteX4" fmla="*/ 0 w 2160000"/>
              <a:gd name="connsiteY4" fmla="*/ 6870880 h 6870880"/>
              <a:gd name="connsiteX5" fmla="*/ 0 w 2160000"/>
              <a:gd name="connsiteY5" fmla="*/ 12879 h 6870880"/>
              <a:gd name="connsiteX0" fmla="*/ 0 w 2160000"/>
              <a:gd name="connsiteY0" fmla="*/ 12879 h 6870880"/>
              <a:gd name="connsiteX1" fmla="*/ 743324 w 2160000"/>
              <a:gd name="connsiteY1" fmla="*/ 0 h 6870880"/>
              <a:gd name="connsiteX2" fmla="*/ 762152 w 2160000"/>
              <a:gd name="connsiteY2" fmla="*/ 2189408 h 6870880"/>
              <a:gd name="connsiteX3" fmla="*/ 2160000 w 2160000"/>
              <a:gd name="connsiteY3" fmla="*/ 6870880 h 6870880"/>
              <a:gd name="connsiteX4" fmla="*/ 0 w 2160000"/>
              <a:gd name="connsiteY4" fmla="*/ 6870880 h 6870880"/>
              <a:gd name="connsiteX5" fmla="*/ 0 w 2160000"/>
              <a:gd name="connsiteY5" fmla="*/ 12879 h 6870880"/>
              <a:gd name="connsiteX0" fmla="*/ 0 w 2160000"/>
              <a:gd name="connsiteY0" fmla="*/ 12879 h 6870880"/>
              <a:gd name="connsiteX1" fmla="*/ 743324 w 2160000"/>
              <a:gd name="connsiteY1" fmla="*/ 0 h 6870880"/>
              <a:gd name="connsiteX2" fmla="*/ 762152 w 2160000"/>
              <a:gd name="connsiteY2" fmla="*/ 2189408 h 6870880"/>
              <a:gd name="connsiteX3" fmla="*/ 2160000 w 2160000"/>
              <a:gd name="connsiteY3" fmla="*/ 6870880 h 6870880"/>
              <a:gd name="connsiteX4" fmla="*/ 0 w 2160000"/>
              <a:gd name="connsiteY4" fmla="*/ 6870880 h 6870880"/>
              <a:gd name="connsiteX5" fmla="*/ 0 w 2160000"/>
              <a:gd name="connsiteY5" fmla="*/ 12879 h 6870880"/>
              <a:gd name="connsiteX0" fmla="*/ 0 w 2160000"/>
              <a:gd name="connsiteY0" fmla="*/ 0 h 6858001"/>
              <a:gd name="connsiteX1" fmla="*/ 1000901 w 2160000"/>
              <a:gd name="connsiteY1" fmla="*/ 12879 h 6858001"/>
              <a:gd name="connsiteX2" fmla="*/ 762152 w 2160000"/>
              <a:gd name="connsiteY2" fmla="*/ 2176529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0 h 6858001"/>
              <a:gd name="connsiteX1" fmla="*/ 1000901 w 2160000"/>
              <a:gd name="connsiteY1" fmla="*/ 12879 h 6858001"/>
              <a:gd name="connsiteX2" fmla="*/ 762152 w 2160000"/>
              <a:gd name="connsiteY2" fmla="*/ 2176529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0 h 6858001"/>
              <a:gd name="connsiteX1" fmla="*/ 1000901 w 2160000"/>
              <a:gd name="connsiteY1" fmla="*/ 12879 h 6858001"/>
              <a:gd name="connsiteX2" fmla="*/ 762152 w 2160000"/>
              <a:gd name="connsiteY2" fmla="*/ 2176529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12879 h 6870880"/>
              <a:gd name="connsiteX1" fmla="*/ 988022 w 2160000"/>
              <a:gd name="connsiteY1" fmla="*/ 0 h 6870880"/>
              <a:gd name="connsiteX2" fmla="*/ 762152 w 2160000"/>
              <a:gd name="connsiteY2" fmla="*/ 2189408 h 6870880"/>
              <a:gd name="connsiteX3" fmla="*/ 2160000 w 2160000"/>
              <a:gd name="connsiteY3" fmla="*/ 6870880 h 6870880"/>
              <a:gd name="connsiteX4" fmla="*/ 0 w 2160000"/>
              <a:gd name="connsiteY4" fmla="*/ 6870880 h 6870880"/>
              <a:gd name="connsiteX5" fmla="*/ 0 w 2160000"/>
              <a:gd name="connsiteY5" fmla="*/ 12879 h 687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0000" h="6870880">
                <a:moveTo>
                  <a:pt x="0" y="12879"/>
                </a:moveTo>
                <a:lnTo>
                  <a:pt x="988022" y="0"/>
                </a:lnTo>
                <a:cubicBezTo>
                  <a:pt x="960501" y="1019575"/>
                  <a:pt x="566822" y="1044261"/>
                  <a:pt x="762152" y="2189408"/>
                </a:cubicBezTo>
                <a:cubicBezTo>
                  <a:pt x="957482" y="3334555"/>
                  <a:pt x="1294806" y="5439178"/>
                  <a:pt x="2160000" y="6870880"/>
                </a:cubicBezTo>
                <a:lnTo>
                  <a:pt x="0" y="6870880"/>
                </a:lnTo>
                <a:lnTo>
                  <a:pt x="0" y="12879"/>
                </a:lnTo>
                <a:close/>
              </a:path>
            </a:pathLst>
          </a:custGeom>
          <a:solidFill>
            <a:srgbClr val="004996"/>
          </a:solidFill>
          <a:ln>
            <a:solidFill>
              <a:srgbClr val="0049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pic>
        <p:nvPicPr>
          <p:cNvPr id="3" name="Рисунок 2" descr="Изображение выглядит как рисунок, мультфильм, графическая вставк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3BE51430-5650-29A5-B50E-8E085F2DD9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665" y="4279649"/>
            <a:ext cx="1382275" cy="6058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FC69FF-1049-DB91-3519-B4632E12A4F9}"/>
              </a:ext>
            </a:extLst>
          </p:cNvPr>
          <p:cNvSpPr txBox="1"/>
          <p:nvPr/>
        </p:nvSpPr>
        <p:spPr>
          <a:xfrm>
            <a:off x="2442115" y="3846236"/>
            <a:ext cx="100737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solidFill>
                  <a:srgbClr val="747577"/>
                </a:solidFill>
              </a:rPr>
              <a:t>Оператор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FCBEC3-08CC-391B-0797-E1182C61A806}"/>
              </a:ext>
            </a:extLst>
          </p:cNvPr>
          <p:cNvSpPr txBox="1"/>
          <p:nvPr/>
        </p:nvSpPr>
        <p:spPr bwMode="auto">
          <a:xfrm>
            <a:off x="7124786" y="3846236"/>
            <a:ext cx="138227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solidFill>
                  <a:srgbClr val="747577"/>
                </a:solidFill>
              </a:rPr>
              <a:t>Аккредитация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AC9799-D45A-3B75-3A42-6680C56887DC}"/>
              </a:ext>
            </a:extLst>
          </p:cNvPr>
          <p:cNvSpPr txBox="1"/>
          <p:nvPr/>
        </p:nvSpPr>
        <p:spPr bwMode="auto">
          <a:xfrm>
            <a:off x="4738448" y="3846236"/>
            <a:ext cx="148657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solidFill>
                  <a:srgbClr val="747577"/>
                </a:solidFill>
              </a:rPr>
              <a:t>При поддержке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A986DE2C-F9DF-80AB-18EA-01F155A688F1}"/>
              </a:ext>
            </a:extLst>
          </p:cNvPr>
          <p:cNvGrpSpPr/>
          <p:nvPr/>
        </p:nvGrpSpPr>
        <p:grpSpPr>
          <a:xfrm>
            <a:off x="4315571" y="4295243"/>
            <a:ext cx="2514271" cy="590300"/>
            <a:chOff x="5251784" y="5726990"/>
            <a:chExt cx="3352361" cy="787067"/>
          </a:xfrm>
        </p:grpSpPr>
        <p:sp>
          <p:nvSpPr>
            <p:cNvPr id="31" name="object 12"/>
            <p:cNvSpPr/>
            <p:nvPr/>
          </p:nvSpPr>
          <p:spPr bwMode="auto">
            <a:xfrm>
              <a:off x="5251784" y="5763928"/>
              <a:ext cx="1557630" cy="699858"/>
            </a:xfrm>
            <a:prstGeom prst="rect">
              <a:avLst/>
            </a:prstGeom>
            <a:blipFill>
              <a:blip r:embed="rId5"/>
              <a:stretch/>
            </a:blip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350" dirty="0"/>
            </a:p>
          </p:txBody>
        </p:sp>
        <p:pic>
          <p:nvPicPr>
            <p:cNvPr id="11" name="Рисунок 10" descr="Изображение выглядит как Шрифт, символ, снимок экрана, Графика&#10;&#10;Автоматически созданное описание">
              <a:extLst>
                <a:ext uri="{FF2B5EF4-FFF2-40B4-BE49-F238E27FC236}">
                  <a16:creationId xmlns:a16="http://schemas.microsoft.com/office/drawing/2014/main" id="{8B8C12A5-8174-D568-60DA-5E46FD581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7969" y="5726990"/>
              <a:ext cx="1456176" cy="787067"/>
            </a:xfrm>
            <a:prstGeom prst="rect">
              <a:avLst/>
            </a:prstGeom>
          </p:spPr>
        </p:pic>
      </p:grpSp>
      <p:sp>
        <p:nvSpPr>
          <p:cNvPr id="9" name="AutoShape 2">
            <a:extLst>
              <a:ext uri="{FF2B5EF4-FFF2-40B4-BE49-F238E27FC236}">
                <a16:creationId xmlns:a16="http://schemas.microsoft.com/office/drawing/2014/main" id="{2F51259D-AA50-E0A0-CD15-DE86FF2ACC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141371B-ED86-4115-9AC2-0D4E60D70F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8816" y="874188"/>
            <a:ext cx="3203624" cy="7852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0BA45DFB-7B4C-124B-5698-17B7E83A5A67}"/>
              </a:ext>
            </a:extLst>
          </p:cNvPr>
          <p:cNvSpPr txBox="1">
            <a:spLocks/>
          </p:cNvSpPr>
          <p:nvPr/>
        </p:nvSpPr>
        <p:spPr bwMode="auto">
          <a:xfrm>
            <a:off x="755576" y="108809"/>
            <a:ext cx="7632848" cy="3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4290" rIns="0" bIns="34290" numCol="1" rtlCol="0" anchor="t" anchorCtr="0" compatLnSpc="1">
            <a:prstTxWarp prst="textNoShape">
              <a:avLst/>
            </a:prstTxWarp>
            <a:noAutofit/>
          </a:bodyPr>
          <a:lstStyle>
            <a:lvl1pPr marL="341409" indent="-341409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735" indent="-284507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8043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3263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48484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3697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58915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4136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9358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  <a:defRPr lang="ru-RU" sz="1800" b="1" i="0" u="none" strike="noStrike" kern="1200" spc="0" baseline="0">
                <a:solidFill>
                  <a:srgbClr val="41489A"/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0" u="none" strike="noStrike" kern="1200" spc="0" baseline="0" dirty="0">
                <a:solidFill>
                  <a:srgbClr val="41489A"/>
                </a:solidFill>
                <a:latin typeface="+mn-lt"/>
                <a:ea typeface="+mn-ea"/>
                <a:cs typeface="+mn-cs"/>
              </a:rPr>
              <a:t>СПРОС ПО КОМПАНИЯМ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42ECDC7-247E-4820-9C4C-BC97714C75B7}"/>
              </a:ext>
            </a:extLst>
          </p:cNvPr>
          <p:cNvSpPr/>
          <p:nvPr/>
        </p:nvSpPr>
        <p:spPr>
          <a:xfrm flipV="1">
            <a:off x="23642" y="0"/>
            <a:ext cx="101250" cy="5143500"/>
          </a:xfrm>
          <a:prstGeom prst="rect">
            <a:avLst/>
          </a:prstGeom>
          <a:solidFill>
            <a:srgbClr val="DC2C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4520626-0A18-4CB9-885C-CCB825CB8066}"/>
              </a:ext>
            </a:extLst>
          </p:cNvPr>
          <p:cNvSpPr/>
          <p:nvPr/>
        </p:nvSpPr>
        <p:spPr>
          <a:xfrm flipV="1">
            <a:off x="-12358" y="-1"/>
            <a:ext cx="101250" cy="5143500"/>
          </a:xfrm>
          <a:prstGeom prst="rect">
            <a:avLst/>
          </a:prstGeom>
          <a:solidFill>
            <a:srgbClr val="414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D20CE4-3121-816D-8F8F-E77F94201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60913"/>
            <a:ext cx="7877411" cy="462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738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0BA45DFB-7B4C-124B-5698-17B7E83A5A67}"/>
              </a:ext>
            </a:extLst>
          </p:cNvPr>
          <p:cNvSpPr txBox="1">
            <a:spLocks/>
          </p:cNvSpPr>
          <p:nvPr/>
        </p:nvSpPr>
        <p:spPr bwMode="auto">
          <a:xfrm>
            <a:off x="755576" y="108809"/>
            <a:ext cx="7632848" cy="376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4290" rIns="0" bIns="34290" numCol="1" rtlCol="0" anchor="t" anchorCtr="0" compatLnSpc="1">
            <a:prstTxWarp prst="textNoShape">
              <a:avLst/>
            </a:prstTxWarp>
            <a:noAutofit/>
          </a:bodyPr>
          <a:lstStyle>
            <a:lvl1pPr marL="341409" indent="-341409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735" indent="-284507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8043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3263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48484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3697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58915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4136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9358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  <a:defRPr lang="ru-RU" sz="1800" b="1" i="0" u="none" strike="noStrike" kern="1200" spc="0" baseline="0">
                <a:solidFill>
                  <a:srgbClr val="41489A"/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0" u="none" strike="noStrike" kern="1200" spc="0" baseline="0" dirty="0">
                <a:solidFill>
                  <a:srgbClr val="41489A"/>
                </a:solidFill>
                <a:latin typeface="+mn-lt"/>
                <a:ea typeface="+mn-ea"/>
                <a:cs typeface="+mn-cs"/>
              </a:rPr>
              <a:t>СПРОС ПО КОМПАНИЯМ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42ECDC7-247E-4820-9C4C-BC97714C75B7}"/>
              </a:ext>
            </a:extLst>
          </p:cNvPr>
          <p:cNvSpPr/>
          <p:nvPr/>
        </p:nvSpPr>
        <p:spPr>
          <a:xfrm flipV="1">
            <a:off x="23642" y="0"/>
            <a:ext cx="101250" cy="5143500"/>
          </a:xfrm>
          <a:prstGeom prst="rect">
            <a:avLst/>
          </a:prstGeom>
          <a:solidFill>
            <a:srgbClr val="DC2C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4520626-0A18-4CB9-885C-CCB825CB8066}"/>
              </a:ext>
            </a:extLst>
          </p:cNvPr>
          <p:cNvSpPr/>
          <p:nvPr/>
        </p:nvSpPr>
        <p:spPr>
          <a:xfrm flipV="1">
            <a:off x="-12358" y="-1"/>
            <a:ext cx="101250" cy="5143500"/>
          </a:xfrm>
          <a:prstGeom prst="rect">
            <a:avLst/>
          </a:prstGeom>
          <a:solidFill>
            <a:srgbClr val="414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5430E8-AB75-EBB8-9049-AE5116E90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33" y="259997"/>
            <a:ext cx="8721534" cy="488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443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0BA45DFB-7B4C-124B-5698-17B7E83A5A67}"/>
              </a:ext>
            </a:extLst>
          </p:cNvPr>
          <p:cNvSpPr txBox="1">
            <a:spLocks/>
          </p:cNvSpPr>
          <p:nvPr/>
        </p:nvSpPr>
        <p:spPr bwMode="auto">
          <a:xfrm>
            <a:off x="755576" y="108809"/>
            <a:ext cx="7632848" cy="3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4290" rIns="0" bIns="34290" numCol="1" rtlCol="0" anchor="t" anchorCtr="0" compatLnSpc="1">
            <a:prstTxWarp prst="textNoShape">
              <a:avLst/>
            </a:prstTxWarp>
            <a:noAutofit/>
          </a:bodyPr>
          <a:lstStyle>
            <a:lvl1pPr marL="341409" indent="-341409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735" indent="-284507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8043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3263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48484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3697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58915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4136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9358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  <a:defRPr lang="ru-RU" sz="1800" b="1" i="0" u="none" strike="noStrike" kern="1200" spc="0" baseline="0">
                <a:solidFill>
                  <a:srgbClr val="41489A"/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0" u="none" strike="noStrike" kern="1200" spc="0" baseline="0" dirty="0">
                <a:solidFill>
                  <a:srgbClr val="41489A"/>
                </a:solidFill>
                <a:latin typeface="+mn-lt"/>
                <a:ea typeface="+mn-ea"/>
                <a:cs typeface="+mn-cs"/>
              </a:rPr>
              <a:t>НИОКР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42ECDC7-247E-4820-9C4C-BC97714C75B7}"/>
              </a:ext>
            </a:extLst>
          </p:cNvPr>
          <p:cNvSpPr/>
          <p:nvPr/>
        </p:nvSpPr>
        <p:spPr>
          <a:xfrm flipV="1">
            <a:off x="23642" y="0"/>
            <a:ext cx="101250" cy="5143500"/>
          </a:xfrm>
          <a:prstGeom prst="rect">
            <a:avLst/>
          </a:prstGeom>
          <a:solidFill>
            <a:srgbClr val="DC2C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4520626-0A18-4CB9-885C-CCB825CB8066}"/>
              </a:ext>
            </a:extLst>
          </p:cNvPr>
          <p:cNvSpPr/>
          <p:nvPr/>
        </p:nvSpPr>
        <p:spPr>
          <a:xfrm flipV="1">
            <a:off x="-12358" y="-1"/>
            <a:ext cx="101250" cy="5143500"/>
          </a:xfrm>
          <a:prstGeom prst="rect">
            <a:avLst/>
          </a:prstGeom>
          <a:solidFill>
            <a:srgbClr val="414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4F67F7-F9F5-E9A0-C92E-1155D00FE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07261"/>
            <a:ext cx="8340875" cy="465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001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0BA45DFB-7B4C-124B-5698-17B7E83A5A67}"/>
              </a:ext>
            </a:extLst>
          </p:cNvPr>
          <p:cNvSpPr txBox="1">
            <a:spLocks/>
          </p:cNvSpPr>
          <p:nvPr/>
        </p:nvSpPr>
        <p:spPr bwMode="auto">
          <a:xfrm>
            <a:off x="755576" y="108809"/>
            <a:ext cx="7632848" cy="3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4290" rIns="0" bIns="34290" numCol="1" rtlCol="0" anchor="t" anchorCtr="0" compatLnSpc="1">
            <a:prstTxWarp prst="textNoShape">
              <a:avLst/>
            </a:prstTxWarp>
            <a:noAutofit/>
          </a:bodyPr>
          <a:lstStyle>
            <a:lvl1pPr marL="341409" indent="-341409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735" indent="-284507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8043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3263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48484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3697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58915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4136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9358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  <a:defRPr lang="ru-RU" sz="1800" b="1" i="0" u="none" strike="noStrike" kern="1200" spc="0" baseline="0">
                <a:solidFill>
                  <a:srgbClr val="41489A"/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0" u="none" strike="noStrike" kern="1200" spc="0" baseline="0" dirty="0">
                <a:solidFill>
                  <a:srgbClr val="41489A"/>
                </a:solidFill>
                <a:latin typeface="+mn-lt"/>
                <a:ea typeface="+mn-ea"/>
                <a:cs typeface="+mn-cs"/>
              </a:rPr>
              <a:t>ЗАГРУЗКА ПРОИЗВОДСТВЕННЫХ МОЩНОСТЕЙ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42ECDC7-247E-4820-9C4C-BC97714C75B7}"/>
              </a:ext>
            </a:extLst>
          </p:cNvPr>
          <p:cNvSpPr/>
          <p:nvPr/>
        </p:nvSpPr>
        <p:spPr>
          <a:xfrm flipV="1">
            <a:off x="23642" y="0"/>
            <a:ext cx="101250" cy="5143500"/>
          </a:xfrm>
          <a:prstGeom prst="rect">
            <a:avLst/>
          </a:prstGeom>
          <a:solidFill>
            <a:srgbClr val="DC2C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4520626-0A18-4CB9-885C-CCB825CB8066}"/>
              </a:ext>
            </a:extLst>
          </p:cNvPr>
          <p:cNvSpPr/>
          <p:nvPr/>
        </p:nvSpPr>
        <p:spPr>
          <a:xfrm flipV="1">
            <a:off x="-12358" y="-1"/>
            <a:ext cx="101250" cy="5143500"/>
          </a:xfrm>
          <a:prstGeom prst="rect">
            <a:avLst/>
          </a:prstGeom>
          <a:solidFill>
            <a:srgbClr val="414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C8C889-A358-AFE5-951D-DF0ADF40B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69" y="384334"/>
            <a:ext cx="8199605" cy="475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914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0BA45DFB-7B4C-124B-5698-17B7E83A5A67}"/>
              </a:ext>
            </a:extLst>
          </p:cNvPr>
          <p:cNvSpPr txBox="1">
            <a:spLocks/>
          </p:cNvSpPr>
          <p:nvPr/>
        </p:nvSpPr>
        <p:spPr bwMode="auto">
          <a:xfrm>
            <a:off x="755576" y="108809"/>
            <a:ext cx="7632848" cy="376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4290" rIns="0" bIns="34290" numCol="1" rtlCol="0" anchor="t" anchorCtr="0" compatLnSpc="1">
            <a:prstTxWarp prst="textNoShape">
              <a:avLst/>
            </a:prstTxWarp>
            <a:noAutofit/>
          </a:bodyPr>
          <a:lstStyle>
            <a:lvl1pPr marL="341409" indent="-341409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735" indent="-284507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8043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3263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48484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3697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58915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4136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9358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  <a:defRPr lang="ru-RU" sz="1800" b="1" i="0" u="none" strike="noStrike" kern="1200" spc="0" baseline="0">
                <a:solidFill>
                  <a:srgbClr val="41489A"/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0" u="none" strike="noStrike" kern="1200" spc="0" baseline="0" dirty="0">
                <a:solidFill>
                  <a:srgbClr val="41489A"/>
                </a:solidFill>
                <a:latin typeface="+mn-lt"/>
                <a:ea typeface="+mn-ea"/>
                <a:cs typeface="+mn-cs"/>
              </a:rPr>
              <a:t>УПУЩЕННАЯ ВЫРУЧКА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42ECDC7-247E-4820-9C4C-BC97714C75B7}"/>
              </a:ext>
            </a:extLst>
          </p:cNvPr>
          <p:cNvSpPr/>
          <p:nvPr/>
        </p:nvSpPr>
        <p:spPr>
          <a:xfrm flipV="1">
            <a:off x="23642" y="0"/>
            <a:ext cx="101250" cy="5143500"/>
          </a:xfrm>
          <a:prstGeom prst="rect">
            <a:avLst/>
          </a:prstGeom>
          <a:solidFill>
            <a:srgbClr val="DC2C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4520626-0A18-4CB9-885C-CCB825CB8066}"/>
              </a:ext>
            </a:extLst>
          </p:cNvPr>
          <p:cNvSpPr/>
          <p:nvPr/>
        </p:nvSpPr>
        <p:spPr>
          <a:xfrm flipV="1">
            <a:off x="-12358" y="-1"/>
            <a:ext cx="101250" cy="5143500"/>
          </a:xfrm>
          <a:prstGeom prst="rect">
            <a:avLst/>
          </a:prstGeom>
          <a:solidFill>
            <a:srgbClr val="414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C13EC3-7C0A-9671-A4F6-602A2F668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049" y="339400"/>
            <a:ext cx="8403902" cy="480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132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0BA45DFB-7B4C-124B-5698-17B7E83A5A67}"/>
              </a:ext>
            </a:extLst>
          </p:cNvPr>
          <p:cNvSpPr txBox="1">
            <a:spLocks/>
          </p:cNvSpPr>
          <p:nvPr/>
        </p:nvSpPr>
        <p:spPr bwMode="auto">
          <a:xfrm>
            <a:off x="755576" y="108809"/>
            <a:ext cx="7632848" cy="3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4290" rIns="0" bIns="34290" numCol="1" rtlCol="0" anchor="t" anchorCtr="0" compatLnSpc="1">
            <a:prstTxWarp prst="textNoShape">
              <a:avLst/>
            </a:prstTxWarp>
            <a:noAutofit/>
          </a:bodyPr>
          <a:lstStyle>
            <a:lvl1pPr marL="341409" indent="-341409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735" indent="-284507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8043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3263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48484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3697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58915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4136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9358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  <a:defRPr lang="ru-RU" sz="1800" b="1" i="0" u="none" strike="noStrike" kern="1200" spc="0" baseline="0">
                <a:solidFill>
                  <a:srgbClr val="41489A"/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srgbClr val="41489A"/>
                </a:solidFill>
              </a:rPr>
              <a:t>ВЫРУЧКА И ПРИБЫЛЬ</a:t>
            </a:r>
            <a:endParaRPr lang="ru-RU" sz="2000" b="1" i="0" u="none" strike="noStrike" kern="1200" spc="0" baseline="0" dirty="0">
              <a:solidFill>
                <a:srgbClr val="41489A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42ECDC7-247E-4820-9C4C-BC97714C75B7}"/>
              </a:ext>
            </a:extLst>
          </p:cNvPr>
          <p:cNvSpPr/>
          <p:nvPr/>
        </p:nvSpPr>
        <p:spPr>
          <a:xfrm flipV="1">
            <a:off x="23642" y="0"/>
            <a:ext cx="101250" cy="5143500"/>
          </a:xfrm>
          <a:prstGeom prst="rect">
            <a:avLst/>
          </a:prstGeom>
          <a:solidFill>
            <a:srgbClr val="DC2C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4520626-0A18-4CB9-885C-CCB825CB8066}"/>
              </a:ext>
            </a:extLst>
          </p:cNvPr>
          <p:cNvSpPr/>
          <p:nvPr/>
        </p:nvSpPr>
        <p:spPr>
          <a:xfrm flipV="1">
            <a:off x="-12358" y="-1"/>
            <a:ext cx="101250" cy="5143500"/>
          </a:xfrm>
          <a:prstGeom prst="rect">
            <a:avLst/>
          </a:prstGeom>
          <a:solidFill>
            <a:srgbClr val="414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1DB92D-E998-0A62-BC40-6BFDE710F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22830"/>
            <a:ext cx="8329239" cy="483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338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42ECDC7-247E-4820-9C4C-BC97714C75B7}"/>
              </a:ext>
            </a:extLst>
          </p:cNvPr>
          <p:cNvSpPr/>
          <p:nvPr/>
        </p:nvSpPr>
        <p:spPr>
          <a:xfrm flipV="1">
            <a:off x="23642" y="0"/>
            <a:ext cx="101250" cy="5143500"/>
          </a:xfrm>
          <a:prstGeom prst="rect">
            <a:avLst/>
          </a:prstGeom>
          <a:solidFill>
            <a:srgbClr val="DC2C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4520626-0A18-4CB9-885C-CCB825CB8066}"/>
              </a:ext>
            </a:extLst>
          </p:cNvPr>
          <p:cNvSpPr/>
          <p:nvPr/>
        </p:nvSpPr>
        <p:spPr>
          <a:xfrm flipV="1">
            <a:off x="-12358" y="-1"/>
            <a:ext cx="101250" cy="5143500"/>
          </a:xfrm>
          <a:prstGeom prst="rect">
            <a:avLst/>
          </a:prstGeom>
          <a:solidFill>
            <a:srgbClr val="414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6FF0E7-AD06-4BAA-A12F-32DBDF84D836}"/>
              </a:ext>
            </a:extLst>
          </p:cNvPr>
          <p:cNvSpPr txBox="1">
            <a:spLocks/>
          </p:cNvSpPr>
          <p:nvPr/>
        </p:nvSpPr>
        <p:spPr bwMode="auto">
          <a:xfrm>
            <a:off x="539552" y="2211710"/>
            <a:ext cx="7632848" cy="54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4290" rIns="0" bIns="34290" numCol="1" rtlCol="0" anchor="t" anchorCtr="0" compatLnSpc="1">
            <a:prstTxWarp prst="textNoShape">
              <a:avLst/>
            </a:prstTxWarp>
            <a:noAutofit/>
          </a:bodyPr>
          <a:lstStyle>
            <a:lvl1pPr marL="341409" indent="-341409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735" indent="-284507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8043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3263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48484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3697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58915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4136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9358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  <a:defRPr lang="ru-RU" sz="1800" b="1" i="0" u="none" strike="noStrike" kern="1200" spc="0" baseline="0">
                <a:solidFill>
                  <a:srgbClr val="41489A"/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>
                <a:solidFill>
                  <a:srgbClr val="41489A"/>
                </a:solidFill>
              </a:rPr>
              <a:t>2</a:t>
            </a:r>
            <a:r>
              <a:rPr lang="ru-RU" sz="2800" b="1" i="0" u="none" strike="noStrike" kern="1200" spc="0" baseline="0" dirty="0">
                <a:solidFill>
                  <a:srgbClr val="41489A"/>
                </a:solidFill>
                <a:latin typeface="+mn-lt"/>
                <a:ea typeface="+mn-ea"/>
                <a:cs typeface="+mn-cs"/>
              </a:rPr>
              <a:t> ГРУППА</a:t>
            </a:r>
          </a:p>
        </p:txBody>
      </p:sp>
    </p:spTree>
    <p:extLst>
      <p:ext uri="{BB962C8B-B14F-4D97-AF65-F5344CB8AC3E}">
        <p14:creationId xmlns:p14="http://schemas.microsoft.com/office/powerpoint/2010/main" val="2592956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0BA45DFB-7B4C-124B-5698-17B7E83A5A67}"/>
              </a:ext>
            </a:extLst>
          </p:cNvPr>
          <p:cNvSpPr txBox="1">
            <a:spLocks/>
          </p:cNvSpPr>
          <p:nvPr/>
        </p:nvSpPr>
        <p:spPr bwMode="auto">
          <a:xfrm>
            <a:off x="755576" y="108809"/>
            <a:ext cx="7632848" cy="3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4290" rIns="0" bIns="34290" numCol="1" rtlCol="0" anchor="t" anchorCtr="0" compatLnSpc="1">
            <a:prstTxWarp prst="textNoShape">
              <a:avLst/>
            </a:prstTxWarp>
            <a:noAutofit/>
          </a:bodyPr>
          <a:lstStyle>
            <a:lvl1pPr marL="341409" indent="-341409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735" indent="-284507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8043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3263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48484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3697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58915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4136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9358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  <a:defRPr lang="ru-RU" sz="1800" b="1" i="0" u="none" strike="noStrike" kern="1200" spc="0" baseline="0">
                <a:solidFill>
                  <a:srgbClr val="41489A"/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0" u="none" strike="noStrike" kern="1200" spc="0" baseline="0" dirty="0">
                <a:solidFill>
                  <a:srgbClr val="41489A"/>
                </a:solidFill>
                <a:latin typeface="+mn-lt"/>
                <a:ea typeface="+mn-ea"/>
                <a:cs typeface="+mn-cs"/>
              </a:rPr>
              <a:t>ИНФОРМАЦИЯ О ГРУППЕ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42ECDC7-247E-4820-9C4C-BC97714C75B7}"/>
              </a:ext>
            </a:extLst>
          </p:cNvPr>
          <p:cNvSpPr/>
          <p:nvPr/>
        </p:nvSpPr>
        <p:spPr>
          <a:xfrm flipV="1">
            <a:off x="23642" y="0"/>
            <a:ext cx="101250" cy="5143500"/>
          </a:xfrm>
          <a:prstGeom prst="rect">
            <a:avLst/>
          </a:prstGeom>
          <a:solidFill>
            <a:srgbClr val="DC2C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4520626-0A18-4CB9-885C-CCB825CB8066}"/>
              </a:ext>
            </a:extLst>
          </p:cNvPr>
          <p:cNvSpPr/>
          <p:nvPr/>
        </p:nvSpPr>
        <p:spPr>
          <a:xfrm flipV="1">
            <a:off x="-12358" y="-1"/>
            <a:ext cx="101250" cy="5143500"/>
          </a:xfrm>
          <a:prstGeom prst="rect">
            <a:avLst/>
          </a:prstGeom>
          <a:solidFill>
            <a:srgbClr val="414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4B2BA21-56C0-991A-496B-6070E50C8BE0}"/>
              </a:ext>
            </a:extLst>
          </p:cNvPr>
          <p:cNvSpPr/>
          <p:nvPr/>
        </p:nvSpPr>
        <p:spPr>
          <a:xfrm>
            <a:off x="567229" y="3355200"/>
            <a:ext cx="8009539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2582CB1-A30E-B7EF-51C4-2B671C54D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009" y="555526"/>
            <a:ext cx="6881977" cy="429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579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0BA45DFB-7B4C-124B-5698-17B7E83A5A67}"/>
              </a:ext>
            </a:extLst>
          </p:cNvPr>
          <p:cNvSpPr txBox="1">
            <a:spLocks/>
          </p:cNvSpPr>
          <p:nvPr/>
        </p:nvSpPr>
        <p:spPr bwMode="auto">
          <a:xfrm>
            <a:off x="755576" y="108809"/>
            <a:ext cx="7632848" cy="376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4290" rIns="0" bIns="34290" numCol="1" rtlCol="0" anchor="t" anchorCtr="0" compatLnSpc="1">
            <a:prstTxWarp prst="textNoShape">
              <a:avLst/>
            </a:prstTxWarp>
            <a:noAutofit/>
          </a:bodyPr>
          <a:lstStyle>
            <a:lvl1pPr marL="341409" indent="-341409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735" indent="-284507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8043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3263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48484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3697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58915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4136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9358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  <a:defRPr lang="ru-RU" sz="1800" b="1" i="0" u="none" strike="noStrike" kern="1200" spc="0" baseline="0">
                <a:solidFill>
                  <a:srgbClr val="41489A"/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0" u="none" strike="noStrike" kern="1200" spc="0" baseline="0" dirty="0">
                <a:solidFill>
                  <a:srgbClr val="41489A"/>
                </a:solidFill>
                <a:latin typeface="+mn-lt"/>
                <a:ea typeface="+mn-ea"/>
                <a:cs typeface="+mn-cs"/>
              </a:rPr>
              <a:t>СПРОС НА РЫНКЕ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42ECDC7-247E-4820-9C4C-BC97714C75B7}"/>
              </a:ext>
            </a:extLst>
          </p:cNvPr>
          <p:cNvSpPr/>
          <p:nvPr/>
        </p:nvSpPr>
        <p:spPr>
          <a:xfrm flipV="1">
            <a:off x="23642" y="0"/>
            <a:ext cx="101250" cy="5143500"/>
          </a:xfrm>
          <a:prstGeom prst="rect">
            <a:avLst/>
          </a:prstGeom>
          <a:solidFill>
            <a:srgbClr val="DC2C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4520626-0A18-4CB9-885C-CCB825CB8066}"/>
              </a:ext>
            </a:extLst>
          </p:cNvPr>
          <p:cNvSpPr/>
          <p:nvPr/>
        </p:nvSpPr>
        <p:spPr>
          <a:xfrm flipV="1">
            <a:off x="-12358" y="-1"/>
            <a:ext cx="101250" cy="5143500"/>
          </a:xfrm>
          <a:prstGeom prst="rect">
            <a:avLst/>
          </a:prstGeom>
          <a:solidFill>
            <a:srgbClr val="414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0A0441-7512-17FA-DD61-388EFC93E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83" y="627534"/>
            <a:ext cx="7650341" cy="411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160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0BA45DFB-7B4C-124B-5698-17B7E83A5A67}"/>
              </a:ext>
            </a:extLst>
          </p:cNvPr>
          <p:cNvSpPr txBox="1">
            <a:spLocks/>
          </p:cNvSpPr>
          <p:nvPr/>
        </p:nvSpPr>
        <p:spPr bwMode="auto">
          <a:xfrm>
            <a:off x="755576" y="108809"/>
            <a:ext cx="7632848" cy="3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4290" rIns="0" bIns="34290" numCol="1" rtlCol="0" anchor="t" anchorCtr="0" compatLnSpc="1">
            <a:prstTxWarp prst="textNoShape">
              <a:avLst/>
            </a:prstTxWarp>
            <a:noAutofit/>
          </a:bodyPr>
          <a:lstStyle>
            <a:lvl1pPr marL="341409" indent="-341409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735" indent="-284507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8043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3263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48484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3697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58915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4136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9358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  <a:defRPr lang="ru-RU" sz="1800" b="1" i="0" u="none" strike="noStrike" kern="1200" spc="0" baseline="0">
                <a:solidFill>
                  <a:srgbClr val="41489A"/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0" u="none" strike="noStrike" kern="1200" spc="0" baseline="0" dirty="0">
                <a:solidFill>
                  <a:srgbClr val="41489A"/>
                </a:solidFill>
                <a:latin typeface="+mn-lt"/>
                <a:ea typeface="+mn-ea"/>
                <a:cs typeface="+mn-cs"/>
              </a:rPr>
              <a:t>СПРОС ПО КОМПАНИЯМ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42ECDC7-247E-4820-9C4C-BC97714C75B7}"/>
              </a:ext>
            </a:extLst>
          </p:cNvPr>
          <p:cNvSpPr/>
          <p:nvPr/>
        </p:nvSpPr>
        <p:spPr>
          <a:xfrm flipV="1">
            <a:off x="23642" y="0"/>
            <a:ext cx="101250" cy="5143500"/>
          </a:xfrm>
          <a:prstGeom prst="rect">
            <a:avLst/>
          </a:prstGeom>
          <a:solidFill>
            <a:srgbClr val="DC2C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4520626-0A18-4CB9-885C-CCB825CB8066}"/>
              </a:ext>
            </a:extLst>
          </p:cNvPr>
          <p:cNvSpPr/>
          <p:nvPr/>
        </p:nvSpPr>
        <p:spPr>
          <a:xfrm flipV="1">
            <a:off x="-12358" y="-1"/>
            <a:ext cx="101250" cy="5143500"/>
          </a:xfrm>
          <a:prstGeom prst="rect">
            <a:avLst/>
          </a:prstGeom>
          <a:solidFill>
            <a:srgbClr val="414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576F9E-C687-C90A-1036-08BD8AF9B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300" y="588807"/>
            <a:ext cx="7574507" cy="444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24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пол, человек, люди, внутренн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EBA3A1B9-E625-4740-B174-B1825104A0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801" y="9907"/>
            <a:ext cx="9065399" cy="5121332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727A873-63D1-4B36-AA99-FFA734CDA5C3}"/>
              </a:ext>
            </a:extLst>
          </p:cNvPr>
          <p:cNvSpPr/>
          <p:nvPr/>
        </p:nvSpPr>
        <p:spPr>
          <a:xfrm>
            <a:off x="21799" y="4123940"/>
            <a:ext cx="9065399" cy="842936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4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8885240-521A-412B-B7A4-56C65ACF2E04}"/>
              </a:ext>
            </a:extLst>
          </p:cNvPr>
          <p:cNvSpPr txBox="1">
            <a:spLocks/>
          </p:cNvSpPr>
          <p:nvPr/>
        </p:nvSpPr>
        <p:spPr>
          <a:xfrm>
            <a:off x="1394117" y="4195957"/>
            <a:ext cx="7527168" cy="67993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921A1D"/>
              </a:buClr>
              <a:buNone/>
            </a:pPr>
            <a:r>
              <a:rPr lang="en-US" altLang="ru-RU" sz="1493" dirty="0">
                <a:solidFill>
                  <a:schemeClr val="bg1"/>
                </a:solidFill>
                <a:latin typeface="DaxlineCyrSC-Regular (Основной текст)"/>
              </a:rPr>
              <a:t>GMC – </a:t>
            </a:r>
            <a:r>
              <a:rPr lang="ru-RU" altLang="ru-RU" sz="1493" dirty="0">
                <a:solidFill>
                  <a:schemeClr val="bg1"/>
                </a:solidFill>
                <a:latin typeface="DaxlineCyrSC-Regular (Основной текст)"/>
              </a:rPr>
              <a:t>международная образовательная программа в форме чемпионата по управлению и крупнейшее сообщество управленцев и предпринимателей. 1 миллион выпускников в мире за 40+ лет реализации, 100 000 из них - за 17 лет в России. </a:t>
            </a:r>
            <a:endParaRPr lang="ru-RU" altLang="ru-RU" sz="1493" b="1" dirty="0">
              <a:solidFill>
                <a:schemeClr val="bg1"/>
              </a:solidFill>
              <a:latin typeface="DaxlineCyrSC-Regular (Основной текст)"/>
            </a:endParaRPr>
          </a:p>
        </p:txBody>
      </p:sp>
      <p:pic>
        <p:nvPicPr>
          <p:cNvPr id="6" name="Рисунок 5" descr="Изображение выглядит как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3AE704C1-4658-4349-A7D2-FE4B0FC5AA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443" y="4328683"/>
            <a:ext cx="1263676" cy="43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765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0BA45DFB-7B4C-124B-5698-17B7E83A5A67}"/>
              </a:ext>
            </a:extLst>
          </p:cNvPr>
          <p:cNvSpPr txBox="1">
            <a:spLocks/>
          </p:cNvSpPr>
          <p:nvPr/>
        </p:nvSpPr>
        <p:spPr bwMode="auto">
          <a:xfrm>
            <a:off x="755576" y="108809"/>
            <a:ext cx="7632848" cy="376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4290" rIns="0" bIns="34290" numCol="1" rtlCol="0" anchor="t" anchorCtr="0" compatLnSpc="1">
            <a:prstTxWarp prst="textNoShape">
              <a:avLst/>
            </a:prstTxWarp>
            <a:noAutofit/>
          </a:bodyPr>
          <a:lstStyle>
            <a:lvl1pPr marL="341409" indent="-341409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735" indent="-284507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8043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3263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48484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3697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58915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4136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9358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  <a:defRPr lang="ru-RU" sz="1800" b="1" i="0" u="none" strike="noStrike" kern="1200" spc="0" baseline="0">
                <a:solidFill>
                  <a:srgbClr val="41489A"/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0" u="none" strike="noStrike" kern="1200" spc="0" baseline="0" dirty="0">
                <a:solidFill>
                  <a:srgbClr val="41489A"/>
                </a:solidFill>
                <a:latin typeface="+mn-lt"/>
                <a:ea typeface="+mn-ea"/>
                <a:cs typeface="+mn-cs"/>
              </a:rPr>
              <a:t>СПРОС ПО КОМПАНИЯМ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42ECDC7-247E-4820-9C4C-BC97714C75B7}"/>
              </a:ext>
            </a:extLst>
          </p:cNvPr>
          <p:cNvSpPr/>
          <p:nvPr/>
        </p:nvSpPr>
        <p:spPr>
          <a:xfrm flipV="1">
            <a:off x="23642" y="0"/>
            <a:ext cx="101250" cy="5143500"/>
          </a:xfrm>
          <a:prstGeom prst="rect">
            <a:avLst/>
          </a:prstGeom>
          <a:solidFill>
            <a:srgbClr val="DC2C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4520626-0A18-4CB9-885C-CCB825CB8066}"/>
              </a:ext>
            </a:extLst>
          </p:cNvPr>
          <p:cNvSpPr/>
          <p:nvPr/>
        </p:nvSpPr>
        <p:spPr>
          <a:xfrm flipV="1">
            <a:off x="-12358" y="-1"/>
            <a:ext cx="101250" cy="5143500"/>
          </a:xfrm>
          <a:prstGeom prst="rect">
            <a:avLst/>
          </a:prstGeom>
          <a:solidFill>
            <a:srgbClr val="414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511C960-8B33-B54E-0DFF-368E5DEC5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27077"/>
            <a:ext cx="8278719" cy="463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36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0BA45DFB-7B4C-124B-5698-17B7E83A5A67}"/>
              </a:ext>
            </a:extLst>
          </p:cNvPr>
          <p:cNvSpPr txBox="1">
            <a:spLocks/>
          </p:cNvSpPr>
          <p:nvPr/>
        </p:nvSpPr>
        <p:spPr bwMode="auto">
          <a:xfrm>
            <a:off x="755576" y="108809"/>
            <a:ext cx="7632848" cy="3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4290" rIns="0" bIns="34290" numCol="1" rtlCol="0" anchor="t" anchorCtr="0" compatLnSpc="1">
            <a:prstTxWarp prst="textNoShape">
              <a:avLst/>
            </a:prstTxWarp>
            <a:noAutofit/>
          </a:bodyPr>
          <a:lstStyle>
            <a:lvl1pPr marL="341409" indent="-341409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735" indent="-284507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8043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3263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48484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3697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58915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4136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9358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  <a:defRPr lang="ru-RU" sz="1800" b="1" i="0" u="none" strike="noStrike" kern="1200" spc="0" baseline="0">
                <a:solidFill>
                  <a:srgbClr val="41489A"/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0" u="none" strike="noStrike" kern="1200" spc="0" baseline="0" dirty="0">
                <a:solidFill>
                  <a:srgbClr val="41489A"/>
                </a:solidFill>
                <a:latin typeface="+mn-lt"/>
                <a:ea typeface="+mn-ea"/>
                <a:cs typeface="+mn-cs"/>
              </a:rPr>
              <a:t>НИОКР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42ECDC7-247E-4820-9C4C-BC97714C75B7}"/>
              </a:ext>
            </a:extLst>
          </p:cNvPr>
          <p:cNvSpPr/>
          <p:nvPr/>
        </p:nvSpPr>
        <p:spPr>
          <a:xfrm flipV="1">
            <a:off x="23642" y="0"/>
            <a:ext cx="101250" cy="5143500"/>
          </a:xfrm>
          <a:prstGeom prst="rect">
            <a:avLst/>
          </a:prstGeom>
          <a:solidFill>
            <a:srgbClr val="DC2C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4520626-0A18-4CB9-885C-CCB825CB8066}"/>
              </a:ext>
            </a:extLst>
          </p:cNvPr>
          <p:cNvSpPr/>
          <p:nvPr/>
        </p:nvSpPr>
        <p:spPr>
          <a:xfrm flipV="1">
            <a:off x="-12358" y="-1"/>
            <a:ext cx="101250" cy="5143500"/>
          </a:xfrm>
          <a:prstGeom prst="rect">
            <a:avLst/>
          </a:prstGeom>
          <a:solidFill>
            <a:srgbClr val="414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F6E07A-75C9-F04D-EBCD-14F539F49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20" y="485435"/>
            <a:ext cx="8443159" cy="471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777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0BA45DFB-7B4C-124B-5698-17B7E83A5A67}"/>
              </a:ext>
            </a:extLst>
          </p:cNvPr>
          <p:cNvSpPr txBox="1">
            <a:spLocks/>
          </p:cNvSpPr>
          <p:nvPr/>
        </p:nvSpPr>
        <p:spPr bwMode="auto">
          <a:xfrm>
            <a:off x="755576" y="108809"/>
            <a:ext cx="7632848" cy="3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4290" rIns="0" bIns="34290" numCol="1" rtlCol="0" anchor="t" anchorCtr="0" compatLnSpc="1">
            <a:prstTxWarp prst="textNoShape">
              <a:avLst/>
            </a:prstTxWarp>
            <a:noAutofit/>
          </a:bodyPr>
          <a:lstStyle>
            <a:lvl1pPr marL="341409" indent="-341409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735" indent="-284507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8043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3263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48484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3697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58915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4136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9358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  <a:defRPr lang="ru-RU" sz="1800" b="1" i="0" u="none" strike="noStrike" kern="1200" spc="0" baseline="0">
                <a:solidFill>
                  <a:srgbClr val="41489A"/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0" u="none" strike="noStrike" kern="1200" spc="0" baseline="0" dirty="0">
                <a:solidFill>
                  <a:srgbClr val="41489A"/>
                </a:solidFill>
                <a:latin typeface="+mn-lt"/>
                <a:ea typeface="+mn-ea"/>
                <a:cs typeface="+mn-cs"/>
              </a:rPr>
              <a:t>ЗАГРУЗКА ПРОИЗВОДСТВЕННЫХ МОЩНОСТЕЙ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42ECDC7-247E-4820-9C4C-BC97714C75B7}"/>
              </a:ext>
            </a:extLst>
          </p:cNvPr>
          <p:cNvSpPr/>
          <p:nvPr/>
        </p:nvSpPr>
        <p:spPr>
          <a:xfrm flipV="1">
            <a:off x="23642" y="0"/>
            <a:ext cx="101250" cy="5143500"/>
          </a:xfrm>
          <a:prstGeom prst="rect">
            <a:avLst/>
          </a:prstGeom>
          <a:solidFill>
            <a:srgbClr val="DC2C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4520626-0A18-4CB9-885C-CCB825CB8066}"/>
              </a:ext>
            </a:extLst>
          </p:cNvPr>
          <p:cNvSpPr/>
          <p:nvPr/>
        </p:nvSpPr>
        <p:spPr>
          <a:xfrm flipV="1">
            <a:off x="-12358" y="-1"/>
            <a:ext cx="101250" cy="5143500"/>
          </a:xfrm>
          <a:prstGeom prst="rect">
            <a:avLst/>
          </a:prstGeom>
          <a:solidFill>
            <a:srgbClr val="414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032880-AC64-0B09-9D49-C134711CE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76" y="411510"/>
            <a:ext cx="8276848" cy="480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201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0BA45DFB-7B4C-124B-5698-17B7E83A5A67}"/>
              </a:ext>
            </a:extLst>
          </p:cNvPr>
          <p:cNvSpPr txBox="1">
            <a:spLocks/>
          </p:cNvSpPr>
          <p:nvPr/>
        </p:nvSpPr>
        <p:spPr bwMode="auto">
          <a:xfrm>
            <a:off x="755576" y="108809"/>
            <a:ext cx="7632848" cy="376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4290" rIns="0" bIns="34290" numCol="1" rtlCol="0" anchor="t" anchorCtr="0" compatLnSpc="1">
            <a:prstTxWarp prst="textNoShape">
              <a:avLst/>
            </a:prstTxWarp>
            <a:noAutofit/>
          </a:bodyPr>
          <a:lstStyle>
            <a:lvl1pPr marL="341409" indent="-341409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735" indent="-284507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8043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3263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48484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3697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58915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4136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9358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  <a:defRPr lang="ru-RU" sz="1800" b="1" i="0" u="none" strike="noStrike" kern="1200" spc="0" baseline="0">
                <a:solidFill>
                  <a:srgbClr val="41489A"/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0" u="none" strike="noStrike" kern="1200" spc="0" baseline="0" dirty="0">
                <a:solidFill>
                  <a:srgbClr val="41489A"/>
                </a:solidFill>
                <a:latin typeface="+mn-lt"/>
                <a:ea typeface="+mn-ea"/>
                <a:cs typeface="+mn-cs"/>
              </a:rPr>
              <a:t>УПУЩЕННАЯ ВЫРУЧКА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42ECDC7-247E-4820-9C4C-BC97714C75B7}"/>
              </a:ext>
            </a:extLst>
          </p:cNvPr>
          <p:cNvSpPr/>
          <p:nvPr/>
        </p:nvSpPr>
        <p:spPr>
          <a:xfrm flipV="1">
            <a:off x="23642" y="0"/>
            <a:ext cx="101250" cy="5143500"/>
          </a:xfrm>
          <a:prstGeom prst="rect">
            <a:avLst/>
          </a:prstGeom>
          <a:solidFill>
            <a:srgbClr val="DC2C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4520626-0A18-4CB9-885C-CCB825CB8066}"/>
              </a:ext>
            </a:extLst>
          </p:cNvPr>
          <p:cNvSpPr/>
          <p:nvPr/>
        </p:nvSpPr>
        <p:spPr>
          <a:xfrm flipV="1">
            <a:off x="-12358" y="-1"/>
            <a:ext cx="101250" cy="5143500"/>
          </a:xfrm>
          <a:prstGeom prst="rect">
            <a:avLst/>
          </a:prstGeom>
          <a:solidFill>
            <a:srgbClr val="414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1876B8-FF60-A723-B2BF-CD02E1EA0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14" y="485435"/>
            <a:ext cx="7910372" cy="452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6720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0BA45DFB-7B4C-124B-5698-17B7E83A5A67}"/>
              </a:ext>
            </a:extLst>
          </p:cNvPr>
          <p:cNvSpPr txBox="1">
            <a:spLocks/>
          </p:cNvSpPr>
          <p:nvPr/>
        </p:nvSpPr>
        <p:spPr bwMode="auto">
          <a:xfrm>
            <a:off x="755576" y="108809"/>
            <a:ext cx="7632848" cy="3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4290" rIns="0" bIns="34290" numCol="1" rtlCol="0" anchor="t" anchorCtr="0" compatLnSpc="1">
            <a:prstTxWarp prst="textNoShape">
              <a:avLst/>
            </a:prstTxWarp>
            <a:noAutofit/>
          </a:bodyPr>
          <a:lstStyle>
            <a:lvl1pPr marL="341409" indent="-341409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735" indent="-284507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8043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3263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48484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3697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58915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4136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9358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  <a:defRPr lang="ru-RU" sz="1800" b="1" i="0" u="none" strike="noStrike" kern="1200" spc="0" baseline="0">
                <a:solidFill>
                  <a:srgbClr val="41489A"/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srgbClr val="41489A"/>
                </a:solidFill>
              </a:rPr>
              <a:t>ВЫРУЧКА И ПРИБЫЛЬ</a:t>
            </a:r>
            <a:endParaRPr lang="ru-RU" sz="2000" b="1" i="0" u="none" strike="noStrike" kern="1200" spc="0" baseline="0" dirty="0">
              <a:solidFill>
                <a:srgbClr val="41489A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42ECDC7-247E-4820-9C4C-BC97714C75B7}"/>
              </a:ext>
            </a:extLst>
          </p:cNvPr>
          <p:cNvSpPr/>
          <p:nvPr/>
        </p:nvSpPr>
        <p:spPr>
          <a:xfrm flipV="1">
            <a:off x="23642" y="0"/>
            <a:ext cx="101250" cy="5143500"/>
          </a:xfrm>
          <a:prstGeom prst="rect">
            <a:avLst/>
          </a:prstGeom>
          <a:solidFill>
            <a:srgbClr val="DC2C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4520626-0A18-4CB9-885C-CCB825CB8066}"/>
              </a:ext>
            </a:extLst>
          </p:cNvPr>
          <p:cNvSpPr/>
          <p:nvPr/>
        </p:nvSpPr>
        <p:spPr>
          <a:xfrm flipV="1">
            <a:off x="-12358" y="-1"/>
            <a:ext cx="101250" cy="5143500"/>
          </a:xfrm>
          <a:prstGeom prst="rect">
            <a:avLst/>
          </a:prstGeom>
          <a:solidFill>
            <a:srgbClr val="414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BEF9F2B-9208-80E4-0E84-98F63352B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71" y="462356"/>
            <a:ext cx="8107658" cy="471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4287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42ECDC7-247E-4820-9C4C-BC97714C75B7}"/>
              </a:ext>
            </a:extLst>
          </p:cNvPr>
          <p:cNvSpPr/>
          <p:nvPr/>
        </p:nvSpPr>
        <p:spPr>
          <a:xfrm flipV="1">
            <a:off x="23642" y="0"/>
            <a:ext cx="101250" cy="5143500"/>
          </a:xfrm>
          <a:prstGeom prst="rect">
            <a:avLst/>
          </a:prstGeom>
          <a:solidFill>
            <a:srgbClr val="DC2C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4520626-0A18-4CB9-885C-CCB825CB8066}"/>
              </a:ext>
            </a:extLst>
          </p:cNvPr>
          <p:cNvSpPr/>
          <p:nvPr/>
        </p:nvSpPr>
        <p:spPr>
          <a:xfrm flipV="1">
            <a:off x="-12358" y="-1"/>
            <a:ext cx="101250" cy="5143500"/>
          </a:xfrm>
          <a:prstGeom prst="rect">
            <a:avLst/>
          </a:prstGeom>
          <a:solidFill>
            <a:srgbClr val="414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6FF0E7-AD06-4BAA-A12F-32DBDF84D836}"/>
              </a:ext>
            </a:extLst>
          </p:cNvPr>
          <p:cNvSpPr txBox="1">
            <a:spLocks/>
          </p:cNvSpPr>
          <p:nvPr/>
        </p:nvSpPr>
        <p:spPr bwMode="auto">
          <a:xfrm>
            <a:off x="1151620" y="2211710"/>
            <a:ext cx="6840760" cy="54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4290" rIns="0" bIns="34290" numCol="1" rtlCol="0" anchor="t" anchorCtr="0" compatLnSpc="1">
            <a:prstTxWarp prst="textNoShape">
              <a:avLst/>
            </a:prstTxWarp>
            <a:noAutofit/>
          </a:bodyPr>
          <a:lstStyle>
            <a:lvl1pPr marL="341409" indent="-341409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735" indent="-284507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8043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3263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48484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3697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58915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4136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9358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  <a:defRPr lang="ru-RU" sz="1800" b="1" i="0" u="none" strike="noStrike" kern="1200" spc="0" baseline="0">
                <a:solidFill>
                  <a:srgbClr val="41489A"/>
                </a:solidFill>
                <a:latin typeface="+mn-lt"/>
                <a:ea typeface="+mn-ea"/>
                <a:cs typeface="+mn-cs"/>
              </a:defRPr>
            </a:pPr>
            <a:r>
              <a:rPr lang="ru-RU" sz="2800" b="1" i="0" u="none" strike="noStrike" kern="1200" spc="0" baseline="0" dirty="0">
                <a:solidFill>
                  <a:srgbClr val="41489A"/>
                </a:solidFill>
                <a:latin typeface="+mn-lt"/>
                <a:ea typeface="+mn-ea"/>
                <a:cs typeface="+mn-cs"/>
              </a:rPr>
              <a:t>ИНВЕСТИЦИОННАЯ ПРИВЛЕКАТЕЛЬНОСТЬ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37478934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0BA45DFB-7B4C-124B-5698-17B7E83A5A67}"/>
              </a:ext>
            </a:extLst>
          </p:cNvPr>
          <p:cNvSpPr txBox="1">
            <a:spLocks/>
          </p:cNvSpPr>
          <p:nvPr/>
        </p:nvSpPr>
        <p:spPr bwMode="auto">
          <a:xfrm>
            <a:off x="755576" y="108809"/>
            <a:ext cx="7632848" cy="3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4290" rIns="0" bIns="34290" numCol="1" rtlCol="0" anchor="t" anchorCtr="0" compatLnSpc="1">
            <a:prstTxWarp prst="textNoShape">
              <a:avLst/>
            </a:prstTxWarp>
            <a:noAutofit/>
          </a:bodyPr>
          <a:lstStyle>
            <a:lvl1pPr marL="341409" indent="-341409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735" indent="-284507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8043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3263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48484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3697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58915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4136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9358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  <a:defRPr lang="ru-RU" sz="1800" b="1" i="0" u="none" strike="noStrike" kern="1200" spc="0" baseline="0">
                <a:solidFill>
                  <a:srgbClr val="41489A"/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0" u="none" strike="noStrike" kern="1200" spc="0" baseline="0" dirty="0">
                <a:solidFill>
                  <a:srgbClr val="41489A"/>
                </a:solidFill>
                <a:latin typeface="+mn-lt"/>
                <a:ea typeface="+mn-ea"/>
                <a:cs typeface="+mn-cs"/>
              </a:rPr>
              <a:t>ИНВЕСТИЦИОННАЯ ПРИВЛЕКАТЕЛЬНОСТЬ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42ECDC7-247E-4820-9C4C-BC97714C75B7}"/>
              </a:ext>
            </a:extLst>
          </p:cNvPr>
          <p:cNvSpPr/>
          <p:nvPr/>
        </p:nvSpPr>
        <p:spPr>
          <a:xfrm flipV="1">
            <a:off x="23642" y="0"/>
            <a:ext cx="101250" cy="5143500"/>
          </a:xfrm>
          <a:prstGeom prst="rect">
            <a:avLst/>
          </a:prstGeom>
          <a:solidFill>
            <a:srgbClr val="DC2C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4520626-0A18-4CB9-885C-CCB825CB8066}"/>
              </a:ext>
            </a:extLst>
          </p:cNvPr>
          <p:cNvSpPr/>
          <p:nvPr/>
        </p:nvSpPr>
        <p:spPr>
          <a:xfrm flipV="1">
            <a:off x="-12358" y="-1"/>
            <a:ext cx="101250" cy="5143500"/>
          </a:xfrm>
          <a:prstGeom prst="rect">
            <a:avLst/>
          </a:prstGeom>
          <a:solidFill>
            <a:srgbClr val="414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AF535F-9F71-9B91-C65E-8C054C8B2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555526"/>
            <a:ext cx="7950122" cy="433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8289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0BA45DFB-7B4C-124B-5698-17B7E83A5A67}"/>
              </a:ext>
            </a:extLst>
          </p:cNvPr>
          <p:cNvSpPr txBox="1">
            <a:spLocks/>
          </p:cNvSpPr>
          <p:nvPr/>
        </p:nvSpPr>
        <p:spPr bwMode="auto">
          <a:xfrm>
            <a:off x="755576" y="108809"/>
            <a:ext cx="7632848" cy="3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4290" rIns="0" bIns="34290" numCol="1" rtlCol="0" anchor="t" anchorCtr="0" compatLnSpc="1">
            <a:prstTxWarp prst="textNoShape">
              <a:avLst/>
            </a:prstTxWarp>
            <a:noAutofit/>
          </a:bodyPr>
          <a:lstStyle>
            <a:lvl1pPr marL="341409" indent="-341409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735" indent="-284507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8043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3263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48484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3697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58915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4136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9358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  <a:defRPr lang="ru-RU" sz="1800" b="1" i="0" u="none" strike="noStrike" kern="1200" spc="0" baseline="0">
                <a:solidFill>
                  <a:srgbClr val="41489A"/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0" u="none" strike="noStrike" kern="1200" spc="0" baseline="0" dirty="0">
                <a:solidFill>
                  <a:srgbClr val="41489A"/>
                </a:solidFill>
                <a:latin typeface="+mn-lt"/>
                <a:ea typeface="+mn-ea"/>
                <a:cs typeface="+mn-cs"/>
              </a:rPr>
              <a:t>ИНВЕСТИЦИОННАЯ ПРИВЛЕКАТЕЛЬНОСТЬ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42ECDC7-247E-4820-9C4C-BC97714C75B7}"/>
              </a:ext>
            </a:extLst>
          </p:cNvPr>
          <p:cNvSpPr/>
          <p:nvPr/>
        </p:nvSpPr>
        <p:spPr>
          <a:xfrm flipV="1">
            <a:off x="23642" y="0"/>
            <a:ext cx="101250" cy="5143500"/>
          </a:xfrm>
          <a:prstGeom prst="rect">
            <a:avLst/>
          </a:prstGeom>
          <a:solidFill>
            <a:srgbClr val="DC2C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4520626-0A18-4CB9-885C-CCB825CB8066}"/>
              </a:ext>
            </a:extLst>
          </p:cNvPr>
          <p:cNvSpPr/>
          <p:nvPr/>
        </p:nvSpPr>
        <p:spPr>
          <a:xfrm flipV="1">
            <a:off x="-12358" y="-1"/>
            <a:ext cx="101250" cy="5143500"/>
          </a:xfrm>
          <a:prstGeom prst="rect">
            <a:avLst/>
          </a:prstGeom>
          <a:solidFill>
            <a:srgbClr val="414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ADF5C1-5F96-4BBB-E923-D93A70192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56" y="487959"/>
            <a:ext cx="8530087" cy="465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0930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0BA45DFB-7B4C-124B-5698-17B7E83A5A67}"/>
              </a:ext>
            </a:extLst>
          </p:cNvPr>
          <p:cNvSpPr txBox="1">
            <a:spLocks/>
          </p:cNvSpPr>
          <p:nvPr/>
        </p:nvSpPr>
        <p:spPr bwMode="auto">
          <a:xfrm>
            <a:off x="755576" y="267494"/>
            <a:ext cx="7632848" cy="3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4290" rIns="0" bIns="34290" numCol="1" rtlCol="0" anchor="t" anchorCtr="0" compatLnSpc="1">
            <a:prstTxWarp prst="textNoShape">
              <a:avLst/>
            </a:prstTxWarp>
            <a:noAutofit/>
          </a:bodyPr>
          <a:lstStyle>
            <a:lvl1pPr marL="341409" indent="-341409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735" indent="-284507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8043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3263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48484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3697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58915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4136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9358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  <a:defRPr lang="ru-RU" sz="1800" b="1" i="0" u="none" strike="noStrike" kern="1200" spc="0" baseline="0">
                <a:solidFill>
                  <a:srgbClr val="41489A"/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0" u="none" strike="noStrike" kern="1200" spc="0" baseline="0" dirty="0">
                <a:solidFill>
                  <a:srgbClr val="41489A"/>
                </a:solidFill>
                <a:latin typeface="+mn-lt"/>
                <a:ea typeface="+mn-ea"/>
                <a:cs typeface="+mn-cs"/>
              </a:rPr>
              <a:t>ОБЩИЕ ИТОГИ ПО ГРУППАМ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42ECDC7-247E-4820-9C4C-BC97714C75B7}"/>
              </a:ext>
            </a:extLst>
          </p:cNvPr>
          <p:cNvSpPr/>
          <p:nvPr/>
        </p:nvSpPr>
        <p:spPr>
          <a:xfrm flipV="1">
            <a:off x="23642" y="0"/>
            <a:ext cx="101250" cy="5143500"/>
          </a:xfrm>
          <a:prstGeom prst="rect">
            <a:avLst/>
          </a:prstGeom>
          <a:solidFill>
            <a:srgbClr val="DC2C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4520626-0A18-4CB9-885C-CCB825CB8066}"/>
              </a:ext>
            </a:extLst>
          </p:cNvPr>
          <p:cNvSpPr/>
          <p:nvPr/>
        </p:nvSpPr>
        <p:spPr>
          <a:xfrm flipV="1">
            <a:off x="-12358" y="-1"/>
            <a:ext cx="101250" cy="5143500"/>
          </a:xfrm>
          <a:prstGeom prst="rect">
            <a:avLst/>
          </a:prstGeom>
          <a:solidFill>
            <a:srgbClr val="414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graphicFrame>
        <p:nvGraphicFramePr>
          <p:cNvPr id="3" name="Таблица 7">
            <a:extLst>
              <a:ext uri="{FF2B5EF4-FFF2-40B4-BE49-F238E27FC236}">
                <a16:creationId xmlns:a16="http://schemas.microsoft.com/office/drawing/2014/main" id="{E122D5D4-F8E6-B8DA-B416-32C8840BD3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4071296"/>
              </p:ext>
            </p:extLst>
          </p:nvPr>
        </p:nvGraphicFramePr>
        <p:xfrm>
          <a:off x="822780" y="1494340"/>
          <a:ext cx="7498440" cy="2154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9624">
                  <a:extLst>
                    <a:ext uri="{9D8B030D-6E8A-4147-A177-3AD203B41FA5}">
                      <a16:colId xmlns:a16="http://schemas.microsoft.com/office/drawing/2014/main" val="3425813901"/>
                    </a:ext>
                  </a:extLst>
                </a:gridCol>
                <a:gridCol w="1599596">
                  <a:extLst>
                    <a:ext uri="{9D8B030D-6E8A-4147-A177-3AD203B41FA5}">
                      <a16:colId xmlns:a16="http://schemas.microsoft.com/office/drawing/2014/main" val="2658968625"/>
                    </a:ext>
                  </a:extLst>
                </a:gridCol>
                <a:gridCol w="1874610">
                  <a:extLst>
                    <a:ext uri="{9D8B030D-6E8A-4147-A177-3AD203B41FA5}">
                      <a16:colId xmlns:a16="http://schemas.microsoft.com/office/drawing/2014/main" val="373667577"/>
                    </a:ext>
                  </a:extLst>
                </a:gridCol>
                <a:gridCol w="1874610">
                  <a:extLst>
                    <a:ext uri="{9D8B030D-6E8A-4147-A177-3AD203B41FA5}">
                      <a16:colId xmlns:a16="http://schemas.microsoft.com/office/drawing/2014/main" val="1117523875"/>
                    </a:ext>
                  </a:extLst>
                </a:gridCol>
              </a:tblGrid>
              <a:tr h="26443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Название команды</a:t>
                      </a:r>
                    </a:p>
                  </a:txBody>
                  <a:tcPr marL="65204" marR="65204" marT="32602" marB="32602" anchor="ctr">
                    <a:solidFill>
                      <a:srgbClr val="4148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Группа</a:t>
                      </a:r>
                    </a:p>
                  </a:txBody>
                  <a:tcPr marL="65204" marR="65204" marT="32602" marB="32602" anchor="ctr">
                    <a:solidFill>
                      <a:srgbClr val="4148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Школа</a:t>
                      </a:r>
                    </a:p>
                  </a:txBody>
                  <a:tcPr marL="65204" marR="65204" marT="32602" marB="32602" anchor="ctr">
                    <a:solidFill>
                      <a:srgbClr val="4148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ИП в группе</a:t>
                      </a:r>
                    </a:p>
                  </a:txBody>
                  <a:tcPr marL="65204" marR="65204" marT="32602" marB="32602" anchor="ctr">
                    <a:solidFill>
                      <a:srgbClr val="4148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31091"/>
                  </a:ext>
                </a:extLst>
              </a:tr>
              <a:tr h="264438">
                <a:tc>
                  <a:txBody>
                    <a:bodyPr/>
                    <a:lstStyle/>
                    <a:p>
                      <a:pPr algn="ctr"/>
                      <a:r>
                        <a:rPr lang="en-JM" sz="2000" dirty="0"/>
                        <a:t>EMBA-64</a:t>
                      </a:r>
                      <a:endParaRPr lang="ru-RU" sz="2000" dirty="0"/>
                    </a:p>
                  </a:txBody>
                  <a:tcPr marL="65204" marR="65204" marT="32602" marB="326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Группа 1</a:t>
                      </a:r>
                    </a:p>
                  </a:txBody>
                  <a:tcPr marL="65204" marR="65204" marT="32602" marB="326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ИБДА РАНХиГС</a:t>
                      </a:r>
                    </a:p>
                  </a:txBody>
                  <a:tcPr marL="65204" marR="65204" marT="32602" marB="326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7 248 284</a:t>
                      </a:r>
                    </a:p>
                  </a:txBody>
                  <a:tcPr marL="65204" marR="65204" marT="32602" marB="32602"/>
                </a:tc>
                <a:extLst>
                  <a:ext uri="{0D108BD9-81ED-4DB2-BD59-A6C34878D82A}">
                    <a16:rowId xmlns:a16="http://schemas.microsoft.com/office/drawing/2014/main" val="161807395"/>
                  </a:ext>
                </a:extLst>
              </a:tr>
              <a:tr h="26443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Агенты 096!</a:t>
                      </a:r>
                    </a:p>
                  </a:txBody>
                  <a:tcPr marL="65204" marR="65204" marT="32602" marB="3260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Группа 1</a:t>
                      </a:r>
                    </a:p>
                  </a:txBody>
                  <a:tcPr marL="65204" marR="65204" marT="32602" marB="326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/>
                        <a:t>УрФУ</a:t>
                      </a:r>
                      <a:endParaRPr lang="ru-RU" sz="2000" dirty="0"/>
                    </a:p>
                  </a:txBody>
                  <a:tcPr marL="65204" marR="65204" marT="32602" marB="326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7 123 273</a:t>
                      </a:r>
                    </a:p>
                  </a:txBody>
                  <a:tcPr marL="65204" marR="65204" marT="32602" marB="32602"/>
                </a:tc>
                <a:extLst>
                  <a:ext uri="{0D108BD9-81ED-4DB2-BD59-A6C34878D82A}">
                    <a16:rowId xmlns:a16="http://schemas.microsoft.com/office/drawing/2014/main" val="1111197848"/>
                  </a:ext>
                </a:extLst>
              </a:tr>
              <a:tr h="264438">
                <a:tc>
                  <a:txBody>
                    <a:bodyPr/>
                    <a:lstStyle/>
                    <a:p>
                      <a:pPr algn="ctr"/>
                      <a:r>
                        <a:rPr lang="en-JM" sz="2000" dirty="0"/>
                        <a:t>Poohsticks</a:t>
                      </a:r>
                      <a:endParaRPr lang="ru-RU" sz="2000" dirty="0"/>
                    </a:p>
                  </a:txBody>
                  <a:tcPr marL="65204" marR="65204" marT="32602" marB="3260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Группа 2</a:t>
                      </a:r>
                    </a:p>
                  </a:txBody>
                  <a:tcPr marL="65204" marR="65204" marT="32602" marB="326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ИГСУ </a:t>
                      </a:r>
                      <a:r>
                        <a:rPr lang="ru-RU" sz="2000" dirty="0" err="1"/>
                        <a:t>РАНиГС</a:t>
                      </a:r>
                      <a:endParaRPr lang="ru-RU" sz="2000" dirty="0"/>
                    </a:p>
                  </a:txBody>
                  <a:tcPr marL="65204" marR="65204" marT="32602" marB="326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6 485 561</a:t>
                      </a:r>
                    </a:p>
                  </a:txBody>
                  <a:tcPr marL="65204" marR="65204" marT="32602" marB="32602"/>
                </a:tc>
                <a:extLst>
                  <a:ext uri="{0D108BD9-81ED-4DB2-BD59-A6C34878D82A}">
                    <a16:rowId xmlns:a16="http://schemas.microsoft.com/office/drawing/2014/main" val="3151556215"/>
                  </a:ext>
                </a:extLst>
              </a:tr>
              <a:tr h="264438">
                <a:tc>
                  <a:txBody>
                    <a:bodyPr/>
                    <a:lstStyle/>
                    <a:p>
                      <a:pPr algn="ctr"/>
                      <a:r>
                        <a:rPr lang="en-JM" sz="2000" dirty="0"/>
                        <a:t>FEFU_ managers</a:t>
                      </a:r>
                      <a:endParaRPr lang="ru-RU" sz="2000" dirty="0"/>
                    </a:p>
                  </a:txBody>
                  <a:tcPr marL="65204" marR="65204" marT="32602" marB="3260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Группа 2</a:t>
                      </a:r>
                    </a:p>
                  </a:txBody>
                  <a:tcPr marL="65204" marR="65204" marT="32602" marB="326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ДВФУ</a:t>
                      </a:r>
                    </a:p>
                  </a:txBody>
                  <a:tcPr marL="65204" marR="65204" marT="32602" marB="326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6 257 807</a:t>
                      </a:r>
                    </a:p>
                  </a:txBody>
                  <a:tcPr marL="65204" marR="65204" marT="32602" marB="32602"/>
                </a:tc>
                <a:extLst>
                  <a:ext uri="{0D108BD9-81ED-4DB2-BD59-A6C34878D82A}">
                    <a16:rowId xmlns:a16="http://schemas.microsoft.com/office/drawing/2014/main" val="27619096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18218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Изображение выглядит как рисунок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485544" y="918773"/>
            <a:ext cx="3537043" cy="702041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>
            <a:cxnSpLocks/>
          </p:cNvCxnSpPr>
          <p:nvPr/>
        </p:nvCxnSpPr>
        <p:spPr bwMode="auto">
          <a:xfrm flipH="1">
            <a:off x="2144839" y="2107712"/>
            <a:ext cx="6010554" cy="0"/>
          </a:xfrm>
          <a:prstGeom prst="line">
            <a:avLst/>
          </a:prstGeom>
          <a:ln>
            <a:solidFill>
              <a:srgbClr val="6D6F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ubtitle 2"/>
          <p:cNvSpPr txBox="1"/>
          <p:nvPr/>
        </p:nvSpPr>
        <p:spPr bwMode="auto">
          <a:xfrm>
            <a:off x="1218141" y="2331143"/>
            <a:ext cx="7863950" cy="884186"/>
          </a:xfrm>
          <a:prstGeom prst="rect">
            <a:avLst/>
          </a:prstGeom>
          <a:noFill/>
        </p:spPr>
        <p:txBody>
          <a:bodyPr vert="horz" wrap="square" lIns="0" tIns="34282" rIns="0" bIns="34282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2700" b="1" dirty="0">
                <a:ln w="1905"/>
                <a:solidFill>
                  <a:srgbClr val="173A84"/>
                </a:solidFill>
                <a:ea typeface="ＭＳ Ｐゴシック"/>
              </a:rPr>
              <a:t>ИТОГИ КУБКА РАБО</a:t>
            </a:r>
          </a:p>
          <a:p>
            <a:pPr marL="0" indent="0" algn="ctr">
              <a:buNone/>
              <a:defRPr/>
            </a:pPr>
            <a:r>
              <a:rPr lang="ru-RU" sz="2700" b="1" dirty="0">
                <a:ln w="1905"/>
                <a:solidFill>
                  <a:srgbClr val="173A84"/>
                </a:solidFill>
                <a:ea typeface="ＭＳ Ｐゴシック"/>
              </a:rPr>
              <a:t>ПО СТРАТЕГИИ И УПРАВЛЕНИЮ БИЗНЕСОМ</a:t>
            </a:r>
            <a:endParaRPr lang="ru-RU" sz="2700" b="1" dirty="0">
              <a:ln w="1905"/>
              <a:solidFill>
                <a:srgbClr val="004996"/>
              </a:solidFill>
              <a:ea typeface="ＭＳ Ｐゴシック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368140" y="4295243"/>
            <a:ext cx="894920" cy="590300"/>
          </a:xfrm>
          <a:prstGeom prst="rect">
            <a:avLst/>
          </a:prstGeom>
        </p:spPr>
      </p:pic>
      <p:sp>
        <p:nvSpPr>
          <p:cNvPr id="4" name="Прямоугольник 12">
            <a:extLst>
              <a:ext uri="{FF2B5EF4-FFF2-40B4-BE49-F238E27FC236}">
                <a16:creationId xmlns:a16="http://schemas.microsoft.com/office/drawing/2014/main" id="{79F4AD32-9FA6-3CC5-291C-C9D51370CEBC}"/>
              </a:ext>
            </a:extLst>
          </p:cNvPr>
          <p:cNvSpPr/>
          <p:nvPr/>
        </p:nvSpPr>
        <p:spPr>
          <a:xfrm>
            <a:off x="3890" y="-15616"/>
            <a:ext cx="1787234" cy="5151968"/>
          </a:xfrm>
          <a:custGeom>
            <a:avLst/>
            <a:gdLst>
              <a:gd name="connsiteX0" fmla="*/ 0 w 2160000"/>
              <a:gd name="connsiteY0" fmla="*/ 0 h 6858001"/>
              <a:gd name="connsiteX1" fmla="*/ 2160000 w 2160000"/>
              <a:gd name="connsiteY1" fmla="*/ 0 h 6858001"/>
              <a:gd name="connsiteX2" fmla="*/ 2160000 w 2160000"/>
              <a:gd name="connsiteY2" fmla="*/ 6858001 h 6858001"/>
              <a:gd name="connsiteX3" fmla="*/ 0 w 2160000"/>
              <a:gd name="connsiteY3" fmla="*/ 6858001 h 6858001"/>
              <a:gd name="connsiteX4" fmla="*/ 0 w 2160000"/>
              <a:gd name="connsiteY4" fmla="*/ 0 h 6858001"/>
              <a:gd name="connsiteX0" fmla="*/ 0 w 2160002"/>
              <a:gd name="connsiteY0" fmla="*/ 0 h 6858001"/>
              <a:gd name="connsiteX1" fmla="*/ 2160000 w 2160002"/>
              <a:gd name="connsiteY1" fmla="*/ 0 h 6858001"/>
              <a:gd name="connsiteX2" fmla="*/ 1174276 w 2160002"/>
              <a:gd name="connsiteY2" fmla="*/ 4095482 h 6858001"/>
              <a:gd name="connsiteX3" fmla="*/ 2160000 w 2160002"/>
              <a:gd name="connsiteY3" fmla="*/ 6858001 h 6858001"/>
              <a:gd name="connsiteX4" fmla="*/ 0 w 2160002"/>
              <a:gd name="connsiteY4" fmla="*/ 6858001 h 6858001"/>
              <a:gd name="connsiteX5" fmla="*/ 0 w 2160002"/>
              <a:gd name="connsiteY5" fmla="*/ 0 h 6858001"/>
              <a:gd name="connsiteX0" fmla="*/ 0 w 2160001"/>
              <a:gd name="connsiteY0" fmla="*/ 0 h 6858001"/>
              <a:gd name="connsiteX1" fmla="*/ 2160000 w 2160001"/>
              <a:gd name="connsiteY1" fmla="*/ 0 h 6858001"/>
              <a:gd name="connsiteX2" fmla="*/ 530332 w 2160001"/>
              <a:gd name="connsiteY2" fmla="*/ 3309870 h 6858001"/>
              <a:gd name="connsiteX3" fmla="*/ 2160000 w 2160001"/>
              <a:gd name="connsiteY3" fmla="*/ 6858001 h 6858001"/>
              <a:gd name="connsiteX4" fmla="*/ 0 w 2160001"/>
              <a:gd name="connsiteY4" fmla="*/ 6858001 h 6858001"/>
              <a:gd name="connsiteX5" fmla="*/ 0 w 2160001"/>
              <a:gd name="connsiteY5" fmla="*/ 0 h 6858001"/>
              <a:gd name="connsiteX0" fmla="*/ 0 w 2160001"/>
              <a:gd name="connsiteY0" fmla="*/ 0 h 6858001"/>
              <a:gd name="connsiteX1" fmla="*/ 2160000 w 2160001"/>
              <a:gd name="connsiteY1" fmla="*/ 0 h 6858001"/>
              <a:gd name="connsiteX2" fmla="*/ 79572 w 2160001"/>
              <a:gd name="connsiteY2" fmla="*/ 5048518 h 6858001"/>
              <a:gd name="connsiteX3" fmla="*/ 2160000 w 2160001"/>
              <a:gd name="connsiteY3" fmla="*/ 6858001 h 6858001"/>
              <a:gd name="connsiteX4" fmla="*/ 0 w 2160001"/>
              <a:gd name="connsiteY4" fmla="*/ 6858001 h 6858001"/>
              <a:gd name="connsiteX5" fmla="*/ 0 w 2160001"/>
              <a:gd name="connsiteY5" fmla="*/ 0 h 6858001"/>
              <a:gd name="connsiteX0" fmla="*/ 0 w 2160001"/>
              <a:gd name="connsiteY0" fmla="*/ 0 h 6858001"/>
              <a:gd name="connsiteX1" fmla="*/ 2160000 w 2160001"/>
              <a:gd name="connsiteY1" fmla="*/ 0 h 6858001"/>
              <a:gd name="connsiteX2" fmla="*/ 672000 w 2160001"/>
              <a:gd name="connsiteY2" fmla="*/ 2846231 h 6858001"/>
              <a:gd name="connsiteX3" fmla="*/ 2160000 w 2160001"/>
              <a:gd name="connsiteY3" fmla="*/ 6858001 h 6858001"/>
              <a:gd name="connsiteX4" fmla="*/ 0 w 2160001"/>
              <a:gd name="connsiteY4" fmla="*/ 6858001 h 6858001"/>
              <a:gd name="connsiteX5" fmla="*/ 0 w 2160001"/>
              <a:gd name="connsiteY5" fmla="*/ 0 h 6858001"/>
              <a:gd name="connsiteX0" fmla="*/ 0 w 2160002"/>
              <a:gd name="connsiteY0" fmla="*/ 0 h 6858001"/>
              <a:gd name="connsiteX1" fmla="*/ 2160000 w 2160002"/>
              <a:gd name="connsiteY1" fmla="*/ 0 h 6858001"/>
              <a:gd name="connsiteX2" fmla="*/ 762152 w 2160002"/>
              <a:gd name="connsiteY2" fmla="*/ 2176529 h 6858001"/>
              <a:gd name="connsiteX3" fmla="*/ 2160000 w 2160002"/>
              <a:gd name="connsiteY3" fmla="*/ 6858001 h 6858001"/>
              <a:gd name="connsiteX4" fmla="*/ 0 w 2160002"/>
              <a:gd name="connsiteY4" fmla="*/ 6858001 h 6858001"/>
              <a:gd name="connsiteX5" fmla="*/ 0 w 2160002"/>
              <a:gd name="connsiteY5" fmla="*/ 0 h 6858001"/>
              <a:gd name="connsiteX0" fmla="*/ 0 w 2160000"/>
              <a:gd name="connsiteY0" fmla="*/ 0 h 6858001"/>
              <a:gd name="connsiteX1" fmla="*/ 781960 w 2160000"/>
              <a:gd name="connsiteY1" fmla="*/ 38637 h 6858001"/>
              <a:gd name="connsiteX2" fmla="*/ 762152 w 2160000"/>
              <a:gd name="connsiteY2" fmla="*/ 2176529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0 h 6858001"/>
              <a:gd name="connsiteX1" fmla="*/ 794839 w 2160000"/>
              <a:gd name="connsiteY1" fmla="*/ 0 h 6858001"/>
              <a:gd name="connsiteX2" fmla="*/ 762152 w 2160000"/>
              <a:gd name="connsiteY2" fmla="*/ 2176529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0 h 6858001"/>
              <a:gd name="connsiteX1" fmla="*/ 794839 w 2160000"/>
              <a:gd name="connsiteY1" fmla="*/ 0 h 6858001"/>
              <a:gd name="connsiteX2" fmla="*/ 762152 w 2160000"/>
              <a:gd name="connsiteY2" fmla="*/ 2176529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0 h 6858001"/>
              <a:gd name="connsiteX1" fmla="*/ 794839 w 2160000"/>
              <a:gd name="connsiteY1" fmla="*/ 0 h 6858001"/>
              <a:gd name="connsiteX2" fmla="*/ 762152 w 2160000"/>
              <a:gd name="connsiteY2" fmla="*/ 2176529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0 h 6858001"/>
              <a:gd name="connsiteX1" fmla="*/ 794839 w 2160000"/>
              <a:gd name="connsiteY1" fmla="*/ 0 h 6858001"/>
              <a:gd name="connsiteX2" fmla="*/ 762152 w 2160000"/>
              <a:gd name="connsiteY2" fmla="*/ 2176529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0 h 6858001"/>
              <a:gd name="connsiteX1" fmla="*/ 794839 w 2160000"/>
              <a:gd name="connsiteY1" fmla="*/ 0 h 6858001"/>
              <a:gd name="connsiteX2" fmla="*/ 762152 w 2160000"/>
              <a:gd name="connsiteY2" fmla="*/ 2176529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0 h 6858001"/>
              <a:gd name="connsiteX1" fmla="*/ 794839 w 2160000"/>
              <a:gd name="connsiteY1" fmla="*/ 0 h 6858001"/>
              <a:gd name="connsiteX2" fmla="*/ 762152 w 2160000"/>
              <a:gd name="connsiteY2" fmla="*/ 2176529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0 h 6858001"/>
              <a:gd name="connsiteX1" fmla="*/ 794839 w 2160000"/>
              <a:gd name="connsiteY1" fmla="*/ 0 h 6858001"/>
              <a:gd name="connsiteX2" fmla="*/ 762152 w 2160000"/>
              <a:gd name="connsiteY2" fmla="*/ 2176529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0 h 6858001"/>
              <a:gd name="connsiteX1" fmla="*/ 794839 w 2160000"/>
              <a:gd name="connsiteY1" fmla="*/ 0 h 6858001"/>
              <a:gd name="connsiteX2" fmla="*/ 762152 w 2160000"/>
              <a:gd name="connsiteY2" fmla="*/ 2176529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0 h 6858001"/>
              <a:gd name="connsiteX1" fmla="*/ 794839 w 2160000"/>
              <a:gd name="connsiteY1" fmla="*/ 0 h 6858001"/>
              <a:gd name="connsiteX2" fmla="*/ 762152 w 2160000"/>
              <a:gd name="connsiteY2" fmla="*/ 2176529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25758 h 6883759"/>
              <a:gd name="connsiteX1" fmla="*/ 743324 w 2160000"/>
              <a:gd name="connsiteY1" fmla="*/ 0 h 6883759"/>
              <a:gd name="connsiteX2" fmla="*/ 762152 w 2160000"/>
              <a:gd name="connsiteY2" fmla="*/ 2202287 h 6883759"/>
              <a:gd name="connsiteX3" fmla="*/ 2160000 w 2160000"/>
              <a:gd name="connsiteY3" fmla="*/ 6883759 h 6883759"/>
              <a:gd name="connsiteX4" fmla="*/ 0 w 2160000"/>
              <a:gd name="connsiteY4" fmla="*/ 6883759 h 6883759"/>
              <a:gd name="connsiteX5" fmla="*/ 0 w 2160000"/>
              <a:gd name="connsiteY5" fmla="*/ 25758 h 6883759"/>
              <a:gd name="connsiteX0" fmla="*/ 0 w 2160000"/>
              <a:gd name="connsiteY0" fmla="*/ 25758 h 6883759"/>
              <a:gd name="connsiteX1" fmla="*/ 743324 w 2160000"/>
              <a:gd name="connsiteY1" fmla="*/ 0 h 6883759"/>
              <a:gd name="connsiteX2" fmla="*/ 762152 w 2160000"/>
              <a:gd name="connsiteY2" fmla="*/ 2202287 h 6883759"/>
              <a:gd name="connsiteX3" fmla="*/ 2160000 w 2160000"/>
              <a:gd name="connsiteY3" fmla="*/ 6883759 h 6883759"/>
              <a:gd name="connsiteX4" fmla="*/ 0 w 2160000"/>
              <a:gd name="connsiteY4" fmla="*/ 6883759 h 6883759"/>
              <a:gd name="connsiteX5" fmla="*/ 0 w 2160000"/>
              <a:gd name="connsiteY5" fmla="*/ 25758 h 6883759"/>
              <a:gd name="connsiteX0" fmla="*/ 0 w 2160000"/>
              <a:gd name="connsiteY0" fmla="*/ 25758 h 6883759"/>
              <a:gd name="connsiteX1" fmla="*/ 743324 w 2160000"/>
              <a:gd name="connsiteY1" fmla="*/ 0 h 6883759"/>
              <a:gd name="connsiteX2" fmla="*/ 762152 w 2160000"/>
              <a:gd name="connsiteY2" fmla="*/ 2202287 h 6883759"/>
              <a:gd name="connsiteX3" fmla="*/ 2160000 w 2160000"/>
              <a:gd name="connsiteY3" fmla="*/ 6883759 h 6883759"/>
              <a:gd name="connsiteX4" fmla="*/ 0 w 2160000"/>
              <a:gd name="connsiteY4" fmla="*/ 6883759 h 6883759"/>
              <a:gd name="connsiteX5" fmla="*/ 0 w 2160000"/>
              <a:gd name="connsiteY5" fmla="*/ 25758 h 6883759"/>
              <a:gd name="connsiteX0" fmla="*/ 0 w 2160000"/>
              <a:gd name="connsiteY0" fmla="*/ 25758 h 6883759"/>
              <a:gd name="connsiteX1" fmla="*/ 743324 w 2160000"/>
              <a:gd name="connsiteY1" fmla="*/ 0 h 6883759"/>
              <a:gd name="connsiteX2" fmla="*/ 762152 w 2160000"/>
              <a:gd name="connsiteY2" fmla="*/ 2202287 h 6883759"/>
              <a:gd name="connsiteX3" fmla="*/ 2160000 w 2160000"/>
              <a:gd name="connsiteY3" fmla="*/ 6883759 h 6883759"/>
              <a:gd name="connsiteX4" fmla="*/ 0 w 2160000"/>
              <a:gd name="connsiteY4" fmla="*/ 6883759 h 6883759"/>
              <a:gd name="connsiteX5" fmla="*/ 0 w 2160000"/>
              <a:gd name="connsiteY5" fmla="*/ 25758 h 6883759"/>
              <a:gd name="connsiteX0" fmla="*/ 0 w 2160000"/>
              <a:gd name="connsiteY0" fmla="*/ 0 h 6858001"/>
              <a:gd name="connsiteX1" fmla="*/ 769082 w 2160000"/>
              <a:gd name="connsiteY1" fmla="*/ 0 h 6858001"/>
              <a:gd name="connsiteX2" fmla="*/ 762152 w 2160000"/>
              <a:gd name="connsiteY2" fmla="*/ 2176529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0 h 6858001"/>
              <a:gd name="connsiteX1" fmla="*/ 949386 w 2160000"/>
              <a:gd name="connsiteY1" fmla="*/ 0 h 6858001"/>
              <a:gd name="connsiteX2" fmla="*/ 762152 w 2160000"/>
              <a:gd name="connsiteY2" fmla="*/ 2176529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0 h 6858001"/>
              <a:gd name="connsiteX1" fmla="*/ 949386 w 2160000"/>
              <a:gd name="connsiteY1" fmla="*/ 0 h 6858001"/>
              <a:gd name="connsiteX2" fmla="*/ 762152 w 2160000"/>
              <a:gd name="connsiteY2" fmla="*/ 2176529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12879 h 6870880"/>
              <a:gd name="connsiteX1" fmla="*/ 743324 w 2160000"/>
              <a:gd name="connsiteY1" fmla="*/ 0 h 6870880"/>
              <a:gd name="connsiteX2" fmla="*/ 762152 w 2160000"/>
              <a:gd name="connsiteY2" fmla="*/ 2189408 h 6870880"/>
              <a:gd name="connsiteX3" fmla="*/ 2160000 w 2160000"/>
              <a:gd name="connsiteY3" fmla="*/ 6870880 h 6870880"/>
              <a:gd name="connsiteX4" fmla="*/ 0 w 2160000"/>
              <a:gd name="connsiteY4" fmla="*/ 6870880 h 6870880"/>
              <a:gd name="connsiteX5" fmla="*/ 0 w 2160000"/>
              <a:gd name="connsiteY5" fmla="*/ 12879 h 6870880"/>
              <a:gd name="connsiteX0" fmla="*/ 0 w 2160000"/>
              <a:gd name="connsiteY0" fmla="*/ 12879 h 6870880"/>
              <a:gd name="connsiteX1" fmla="*/ 743324 w 2160000"/>
              <a:gd name="connsiteY1" fmla="*/ 0 h 6870880"/>
              <a:gd name="connsiteX2" fmla="*/ 762152 w 2160000"/>
              <a:gd name="connsiteY2" fmla="*/ 2189408 h 6870880"/>
              <a:gd name="connsiteX3" fmla="*/ 2160000 w 2160000"/>
              <a:gd name="connsiteY3" fmla="*/ 6870880 h 6870880"/>
              <a:gd name="connsiteX4" fmla="*/ 0 w 2160000"/>
              <a:gd name="connsiteY4" fmla="*/ 6870880 h 6870880"/>
              <a:gd name="connsiteX5" fmla="*/ 0 w 2160000"/>
              <a:gd name="connsiteY5" fmla="*/ 12879 h 6870880"/>
              <a:gd name="connsiteX0" fmla="*/ 0 w 2160000"/>
              <a:gd name="connsiteY0" fmla="*/ 12879 h 6870880"/>
              <a:gd name="connsiteX1" fmla="*/ 743324 w 2160000"/>
              <a:gd name="connsiteY1" fmla="*/ 0 h 6870880"/>
              <a:gd name="connsiteX2" fmla="*/ 762152 w 2160000"/>
              <a:gd name="connsiteY2" fmla="*/ 2189408 h 6870880"/>
              <a:gd name="connsiteX3" fmla="*/ 2160000 w 2160000"/>
              <a:gd name="connsiteY3" fmla="*/ 6870880 h 6870880"/>
              <a:gd name="connsiteX4" fmla="*/ 0 w 2160000"/>
              <a:gd name="connsiteY4" fmla="*/ 6870880 h 6870880"/>
              <a:gd name="connsiteX5" fmla="*/ 0 w 2160000"/>
              <a:gd name="connsiteY5" fmla="*/ 12879 h 6870880"/>
              <a:gd name="connsiteX0" fmla="*/ 0 w 2160000"/>
              <a:gd name="connsiteY0" fmla="*/ 12879 h 6870880"/>
              <a:gd name="connsiteX1" fmla="*/ 743324 w 2160000"/>
              <a:gd name="connsiteY1" fmla="*/ 0 h 6870880"/>
              <a:gd name="connsiteX2" fmla="*/ 762152 w 2160000"/>
              <a:gd name="connsiteY2" fmla="*/ 2189408 h 6870880"/>
              <a:gd name="connsiteX3" fmla="*/ 2160000 w 2160000"/>
              <a:gd name="connsiteY3" fmla="*/ 6870880 h 6870880"/>
              <a:gd name="connsiteX4" fmla="*/ 0 w 2160000"/>
              <a:gd name="connsiteY4" fmla="*/ 6870880 h 6870880"/>
              <a:gd name="connsiteX5" fmla="*/ 0 w 2160000"/>
              <a:gd name="connsiteY5" fmla="*/ 12879 h 6870880"/>
              <a:gd name="connsiteX0" fmla="*/ 0 w 2160000"/>
              <a:gd name="connsiteY0" fmla="*/ 0 h 6858001"/>
              <a:gd name="connsiteX1" fmla="*/ 1683482 w 2160000"/>
              <a:gd name="connsiteY1" fmla="*/ 12879 h 6858001"/>
              <a:gd name="connsiteX2" fmla="*/ 762152 w 2160000"/>
              <a:gd name="connsiteY2" fmla="*/ 2176529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0 h 6858001"/>
              <a:gd name="connsiteX1" fmla="*/ 1722119 w 2160000"/>
              <a:gd name="connsiteY1" fmla="*/ 0 h 6858001"/>
              <a:gd name="connsiteX2" fmla="*/ 762152 w 2160000"/>
              <a:gd name="connsiteY2" fmla="*/ 2176529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0 h 6858001"/>
              <a:gd name="connsiteX1" fmla="*/ 1722119 w 2160000"/>
              <a:gd name="connsiteY1" fmla="*/ 0 h 6858001"/>
              <a:gd name="connsiteX2" fmla="*/ 1109882 w 2160000"/>
              <a:gd name="connsiteY2" fmla="*/ 2137893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0 h 6858001"/>
              <a:gd name="connsiteX1" fmla="*/ 1722119 w 2160000"/>
              <a:gd name="connsiteY1" fmla="*/ 0 h 6858001"/>
              <a:gd name="connsiteX2" fmla="*/ 1109882 w 2160000"/>
              <a:gd name="connsiteY2" fmla="*/ 2150772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0 h 6858001"/>
              <a:gd name="connsiteX1" fmla="*/ 1722119 w 2160000"/>
              <a:gd name="connsiteY1" fmla="*/ 0 h 6858001"/>
              <a:gd name="connsiteX2" fmla="*/ 1109882 w 2160000"/>
              <a:gd name="connsiteY2" fmla="*/ 2150772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0 h 6858001"/>
              <a:gd name="connsiteX1" fmla="*/ 1722119 w 2160000"/>
              <a:gd name="connsiteY1" fmla="*/ 0 h 6858001"/>
              <a:gd name="connsiteX2" fmla="*/ 1109882 w 2160000"/>
              <a:gd name="connsiteY2" fmla="*/ 2150772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0 h 6858001"/>
              <a:gd name="connsiteX1" fmla="*/ 1722119 w 2160000"/>
              <a:gd name="connsiteY1" fmla="*/ 0 h 6858001"/>
              <a:gd name="connsiteX2" fmla="*/ 1109882 w 2160000"/>
              <a:gd name="connsiteY2" fmla="*/ 2150772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21363"/>
              <a:gd name="connsiteY0" fmla="*/ 0 h 6870880"/>
              <a:gd name="connsiteX1" fmla="*/ 1722119 w 2121363"/>
              <a:gd name="connsiteY1" fmla="*/ 0 h 6870880"/>
              <a:gd name="connsiteX2" fmla="*/ 1109882 w 2121363"/>
              <a:gd name="connsiteY2" fmla="*/ 2150772 h 6870880"/>
              <a:gd name="connsiteX3" fmla="*/ 2121363 w 2121363"/>
              <a:gd name="connsiteY3" fmla="*/ 6870880 h 6870880"/>
              <a:gd name="connsiteX4" fmla="*/ 0 w 2121363"/>
              <a:gd name="connsiteY4" fmla="*/ 6858001 h 6870880"/>
              <a:gd name="connsiteX5" fmla="*/ 0 w 2121363"/>
              <a:gd name="connsiteY5" fmla="*/ 0 h 687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1363" h="6870880">
                <a:moveTo>
                  <a:pt x="0" y="0"/>
                </a:moveTo>
                <a:lnTo>
                  <a:pt x="1722119" y="0"/>
                </a:lnTo>
                <a:cubicBezTo>
                  <a:pt x="1707477" y="156691"/>
                  <a:pt x="1043341" y="1005625"/>
                  <a:pt x="1109882" y="2150772"/>
                </a:cubicBezTo>
                <a:cubicBezTo>
                  <a:pt x="1176423" y="3295919"/>
                  <a:pt x="1256169" y="5439178"/>
                  <a:pt x="2121363" y="6870880"/>
                </a:cubicBezTo>
                <a:lnTo>
                  <a:pt x="0" y="6858001"/>
                </a:lnTo>
                <a:lnTo>
                  <a:pt x="0" y="0"/>
                </a:lnTo>
                <a:close/>
              </a:path>
            </a:pathLst>
          </a:custGeom>
          <a:solidFill>
            <a:srgbClr val="DC2C34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" name="Прямоугольник 12">
            <a:extLst>
              <a:ext uri="{FF2B5EF4-FFF2-40B4-BE49-F238E27FC236}">
                <a16:creationId xmlns:a16="http://schemas.microsoft.com/office/drawing/2014/main" id="{597CD0AE-A46D-10CF-FFA5-FDAA27843EA6}"/>
              </a:ext>
            </a:extLst>
          </p:cNvPr>
          <p:cNvSpPr/>
          <p:nvPr/>
        </p:nvSpPr>
        <p:spPr>
          <a:xfrm>
            <a:off x="3889" y="-15616"/>
            <a:ext cx="1819786" cy="5157926"/>
          </a:xfrm>
          <a:custGeom>
            <a:avLst/>
            <a:gdLst>
              <a:gd name="connsiteX0" fmla="*/ 0 w 2160000"/>
              <a:gd name="connsiteY0" fmla="*/ 0 h 6858001"/>
              <a:gd name="connsiteX1" fmla="*/ 2160000 w 2160000"/>
              <a:gd name="connsiteY1" fmla="*/ 0 h 6858001"/>
              <a:gd name="connsiteX2" fmla="*/ 2160000 w 2160000"/>
              <a:gd name="connsiteY2" fmla="*/ 6858001 h 6858001"/>
              <a:gd name="connsiteX3" fmla="*/ 0 w 2160000"/>
              <a:gd name="connsiteY3" fmla="*/ 6858001 h 6858001"/>
              <a:gd name="connsiteX4" fmla="*/ 0 w 2160000"/>
              <a:gd name="connsiteY4" fmla="*/ 0 h 6858001"/>
              <a:gd name="connsiteX0" fmla="*/ 0 w 2160002"/>
              <a:gd name="connsiteY0" fmla="*/ 0 h 6858001"/>
              <a:gd name="connsiteX1" fmla="*/ 2160000 w 2160002"/>
              <a:gd name="connsiteY1" fmla="*/ 0 h 6858001"/>
              <a:gd name="connsiteX2" fmla="*/ 1174276 w 2160002"/>
              <a:gd name="connsiteY2" fmla="*/ 4095482 h 6858001"/>
              <a:gd name="connsiteX3" fmla="*/ 2160000 w 2160002"/>
              <a:gd name="connsiteY3" fmla="*/ 6858001 h 6858001"/>
              <a:gd name="connsiteX4" fmla="*/ 0 w 2160002"/>
              <a:gd name="connsiteY4" fmla="*/ 6858001 h 6858001"/>
              <a:gd name="connsiteX5" fmla="*/ 0 w 2160002"/>
              <a:gd name="connsiteY5" fmla="*/ 0 h 6858001"/>
              <a:gd name="connsiteX0" fmla="*/ 0 w 2160001"/>
              <a:gd name="connsiteY0" fmla="*/ 0 h 6858001"/>
              <a:gd name="connsiteX1" fmla="*/ 2160000 w 2160001"/>
              <a:gd name="connsiteY1" fmla="*/ 0 h 6858001"/>
              <a:gd name="connsiteX2" fmla="*/ 530332 w 2160001"/>
              <a:gd name="connsiteY2" fmla="*/ 3309870 h 6858001"/>
              <a:gd name="connsiteX3" fmla="*/ 2160000 w 2160001"/>
              <a:gd name="connsiteY3" fmla="*/ 6858001 h 6858001"/>
              <a:gd name="connsiteX4" fmla="*/ 0 w 2160001"/>
              <a:gd name="connsiteY4" fmla="*/ 6858001 h 6858001"/>
              <a:gd name="connsiteX5" fmla="*/ 0 w 2160001"/>
              <a:gd name="connsiteY5" fmla="*/ 0 h 6858001"/>
              <a:gd name="connsiteX0" fmla="*/ 0 w 2160001"/>
              <a:gd name="connsiteY0" fmla="*/ 0 h 6858001"/>
              <a:gd name="connsiteX1" fmla="*/ 2160000 w 2160001"/>
              <a:gd name="connsiteY1" fmla="*/ 0 h 6858001"/>
              <a:gd name="connsiteX2" fmla="*/ 79572 w 2160001"/>
              <a:gd name="connsiteY2" fmla="*/ 5048518 h 6858001"/>
              <a:gd name="connsiteX3" fmla="*/ 2160000 w 2160001"/>
              <a:gd name="connsiteY3" fmla="*/ 6858001 h 6858001"/>
              <a:gd name="connsiteX4" fmla="*/ 0 w 2160001"/>
              <a:gd name="connsiteY4" fmla="*/ 6858001 h 6858001"/>
              <a:gd name="connsiteX5" fmla="*/ 0 w 2160001"/>
              <a:gd name="connsiteY5" fmla="*/ 0 h 6858001"/>
              <a:gd name="connsiteX0" fmla="*/ 0 w 2160001"/>
              <a:gd name="connsiteY0" fmla="*/ 0 h 6858001"/>
              <a:gd name="connsiteX1" fmla="*/ 2160000 w 2160001"/>
              <a:gd name="connsiteY1" fmla="*/ 0 h 6858001"/>
              <a:gd name="connsiteX2" fmla="*/ 672000 w 2160001"/>
              <a:gd name="connsiteY2" fmla="*/ 2846231 h 6858001"/>
              <a:gd name="connsiteX3" fmla="*/ 2160000 w 2160001"/>
              <a:gd name="connsiteY3" fmla="*/ 6858001 h 6858001"/>
              <a:gd name="connsiteX4" fmla="*/ 0 w 2160001"/>
              <a:gd name="connsiteY4" fmla="*/ 6858001 h 6858001"/>
              <a:gd name="connsiteX5" fmla="*/ 0 w 2160001"/>
              <a:gd name="connsiteY5" fmla="*/ 0 h 6858001"/>
              <a:gd name="connsiteX0" fmla="*/ 0 w 2160002"/>
              <a:gd name="connsiteY0" fmla="*/ 0 h 6858001"/>
              <a:gd name="connsiteX1" fmla="*/ 2160000 w 2160002"/>
              <a:gd name="connsiteY1" fmla="*/ 0 h 6858001"/>
              <a:gd name="connsiteX2" fmla="*/ 762152 w 2160002"/>
              <a:gd name="connsiteY2" fmla="*/ 2176529 h 6858001"/>
              <a:gd name="connsiteX3" fmla="*/ 2160000 w 2160002"/>
              <a:gd name="connsiteY3" fmla="*/ 6858001 h 6858001"/>
              <a:gd name="connsiteX4" fmla="*/ 0 w 2160002"/>
              <a:gd name="connsiteY4" fmla="*/ 6858001 h 6858001"/>
              <a:gd name="connsiteX5" fmla="*/ 0 w 2160002"/>
              <a:gd name="connsiteY5" fmla="*/ 0 h 6858001"/>
              <a:gd name="connsiteX0" fmla="*/ 0 w 2160000"/>
              <a:gd name="connsiteY0" fmla="*/ 0 h 6858001"/>
              <a:gd name="connsiteX1" fmla="*/ 781960 w 2160000"/>
              <a:gd name="connsiteY1" fmla="*/ 38637 h 6858001"/>
              <a:gd name="connsiteX2" fmla="*/ 762152 w 2160000"/>
              <a:gd name="connsiteY2" fmla="*/ 2176529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0 h 6858001"/>
              <a:gd name="connsiteX1" fmla="*/ 794839 w 2160000"/>
              <a:gd name="connsiteY1" fmla="*/ 0 h 6858001"/>
              <a:gd name="connsiteX2" fmla="*/ 762152 w 2160000"/>
              <a:gd name="connsiteY2" fmla="*/ 2176529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0 h 6858001"/>
              <a:gd name="connsiteX1" fmla="*/ 794839 w 2160000"/>
              <a:gd name="connsiteY1" fmla="*/ 0 h 6858001"/>
              <a:gd name="connsiteX2" fmla="*/ 762152 w 2160000"/>
              <a:gd name="connsiteY2" fmla="*/ 2176529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0 h 6858001"/>
              <a:gd name="connsiteX1" fmla="*/ 794839 w 2160000"/>
              <a:gd name="connsiteY1" fmla="*/ 0 h 6858001"/>
              <a:gd name="connsiteX2" fmla="*/ 762152 w 2160000"/>
              <a:gd name="connsiteY2" fmla="*/ 2176529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0 h 6858001"/>
              <a:gd name="connsiteX1" fmla="*/ 794839 w 2160000"/>
              <a:gd name="connsiteY1" fmla="*/ 0 h 6858001"/>
              <a:gd name="connsiteX2" fmla="*/ 762152 w 2160000"/>
              <a:gd name="connsiteY2" fmla="*/ 2176529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0 h 6858001"/>
              <a:gd name="connsiteX1" fmla="*/ 794839 w 2160000"/>
              <a:gd name="connsiteY1" fmla="*/ 0 h 6858001"/>
              <a:gd name="connsiteX2" fmla="*/ 762152 w 2160000"/>
              <a:gd name="connsiteY2" fmla="*/ 2176529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0 h 6858001"/>
              <a:gd name="connsiteX1" fmla="*/ 794839 w 2160000"/>
              <a:gd name="connsiteY1" fmla="*/ 0 h 6858001"/>
              <a:gd name="connsiteX2" fmla="*/ 762152 w 2160000"/>
              <a:gd name="connsiteY2" fmla="*/ 2176529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0 h 6858001"/>
              <a:gd name="connsiteX1" fmla="*/ 794839 w 2160000"/>
              <a:gd name="connsiteY1" fmla="*/ 0 h 6858001"/>
              <a:gd name="connsiteX2" fmla="*/ 762152 w 2160000"/>
              <a:gd name="connsiteY2" fmla="*/ 2176529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0 h 6858001"/>
              <a:gd name="connsiteX1" fmla="*/ 794839 w 2160000"/>
              <a:gd name="connsiteY1" fmla="*/ 0 h 6858001"/>
              <a:gd name="connsiteX2" fmla="*/ 762152 w 2160000"/>
              <a:gd name="connsiteY2" fmla="*/ 2176529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0 h 6858001"/>
              <a:gd name="connsiteX1" fmla="*/ 794839 w 2160000"/>
              <a:gd name="connsiteY1" fmla="*/ 0 h 6858001"/>
              <a:gd name="connsiteX2" fmla="*/ 762152 w 2160000"/>
              <a:gd name="connsiteY2" fmla="*/ 2176529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25758 h 6883759"/>
              <a:gd name="connsiteX1" fmla="*/ 743324 w 2160000"/>
              <a:gd name="connsiteY1" fmla="*/ 0 h 6883759"/>
              <a:gd name="connsiteX2" fmla="*/ 762152 w 2160000"/>
              <a:gd name="connsiteY2" fmla="*/ 2202287 h 6883759"/>
              <a:gd name="connsiteX3" fmla="*/ 2160000 w 2160000"/>
              <a:gd name="connsiteY3" fmla="*/ 6883759 h 6883759"/>
              <a:gd name="connsiteX4" fmla="*/ 0 w 2160000"/>
              <a:gd name="connsiteY4" fmla="*/ 6883759 h 6883759"/>
              <a:gd name="connsiteX5" fmla="*/ 0 w 2160000"/>
              <a:gd name="connsiteY5" fmla="*/ 25758 h 6883759"/>
              <a:gd name="connsiteX0" fmla="*/ 0 w 2160000"/>
              <a:gd name="connsiteY0" fmla="*/ 25758 h 6883759"/>
              <a:gd name="connsiteX1" fmla="*/ 743324 w 2160000"/>
              <a:gd name="connsiteY1" fmla="*/ 0 h 6883759"/>
              <a:gd name="connsiteX2" fmla="*/ 762152 w 2160000"/>
              <a:gd name="connsiteY2" fmla="*/ 2202287 h 6883759"/>
              <a:gd name="connsiteX3" fmla="*/ 2160000 w 2160000"/>
              <a:gd name="connsiteY3" fmla="*/ 6883759 h 6883759"/>
              <a:gd name="connsiteX4" fmla="*/ 0 w 2160000"/>
              <a:gd name="connsiteY4" fmla="*/ 6883759 h 6883759"/>
              <a:gd name="connsiteX5" fmla="*/ 0 w 2160000"/>
              <a:gd name="connsiteY5" fmla="*/ 25758 h 6883759"/>
              <a:gd name="connsiteX0" fmla="*/ 0 w 2160000"/>
              <a:gd name="connsiteY0" fmla="*/ 25758 h 6883759"/>
              <a:gd name="connsiteX1" fmla="*/ 743324 w 2160000"/>
              <a:gd name="connsiteY1" fmla="*/ 0 h 6883759"/>
              <a:gd name="connsiteX2" fmla="*/ 762152 w 2160000"/>
              <a:gd name="connsiteY2" fmla="*/ 2202287 h 6883759"/>
              <a:gd name="connsiteX3" fmla="*/ 2160000 w 2160000"/>
              <a:gd name="connsiteY3" fmla="*/ 6883759 h 6883759"/>
              <a:gd name="connsiteX4" fmla="*/ 0 w 2160000"/>
              <a:gd name="connsiteY4" fmla="*/ 6883759 h 6883759"/>
              <a:gd name="connsiteX5" fmla="*/ 0 w 2160000"/>
              <a:gd name="connsiteY5" fmla="*/ 25758 h 6883759"/>
              <a:gd name="connsiteX0" fmla="*/ 0 w 2160000"/>
              <a:gd name="connsiteY0" fmla="*/ 25758 h 6883759"/>
              <a:gd name="connsiteX1" fmla="*/ 743324 w 2160000"/>
              <a:gd name="connsiteY1" fmla="*/ 0 h 6883759"/>
              <a:gd name="connsiteX2" fmla="*/ 762152 w 2160000"/>
              <a:gd name="connsiteY2" fmla="*/ 2202287 h 6883759"/>
              <a:gd name="connsiteX3" fmla="*/ 2160000 w 2160000"/>
              <a:gd name="connsiteY3" fmla="*/ 6883759 h 6883759"/>
              <a:gd name="connsiteX4" fmla="*/ 0 w 2160000"/>
              <a:gd name="connsiteY4" fmla="*/ 6883759 h 6883759"/>
              <a:gd name="connsiteX5" fmla="*/ 0 w 2160000"/>
              <a:gd name="connsiteY5" fmla="*/ 25758 h 6883759"/>
              <a:gd name="connsiteX0" fmla="*/ 0 w 2160000"/>
              <a:gd name="connsiteY0" fmla="*/ 0 h 6858001"/>
              <a:gd name="connsiteX1" fmla="*/ 769082 w 2160000"/>
              <a:gd name="connsiteY1" fmla="*/ 0 h 6858001"/>
              <a:gd name="connsiteX2" fmla="*/ 762152 w 2160000"/>
              <a:gd name="connsiteY2" fmla="*/ 2176529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0 h 6858001"/>
              <a:gd name="connsiteX1" fmla="*/ 949386 w 2160000"/>
              <a:gd name="connsiteY1" fmla="*/ 0 h 6858001"/>
              <a:gd name="connsiteX2" fmla="*/ 762152 w 2160000"/>
              <a:gd name="connsiteY2" fmla="*/ 2176529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0 h 6858001"/>
              <a:gd name="connsiteX1" fmla="*/ 949386 w 2160000"/>
              <a:gd name="connsiteY1" fmla="*/ 0 h 6858001"/>
              <a:gd name="connsiteX2" fmla="*/ 762152 w 2160000"/>
              <a:gd name="connsiteY2" fmla="*/ 2176529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12879 h 6870880"/>
              <a:gd name="connsiteX1" fmla="*/ 743324 w 2160000"/>
              <a:gd name="connsiteY1" fmla="*/ 0 h 6870880"/>
              <a:gd name="connsiteX2" fmla="*/ 762152 w 2160000"/>
              <a:gd name="connsiteY2" fmla="*/ 2189408 h 6870880"/>
              <a:gd name="connsiteX3" fmla="*/ 2160000 w 2160000"/>
              <a:gd name="connsiteY3" fmla="*/ 6870880 h 6870880"/>
              <a:gd name="connsiteX4" fmla="*/ 0 w 2160000"/>
              <a:gd name="connsiteY4" fmla="*/ 6870880 h 6870880"/>
              <a:gd name="connsiteX5" fmla="*/ 0 w 2160000"/>
              <a:gd name="connsiteY5" fmla="*/ 12879 h 6870880"/>
              <a:gd name="connsiteX0" fmla="*/ 0 w 2160000"/>
              <a:gd name="connsiteY0" fmla="*/ 12879 h 6870880"/>
              <a:gd name="connsiteX1" fmla="*/ 743324 w 2160000"/>
              <a:gd name="connsiteY1" fmla="*/ 0 h 6870880"/>
              <a:gd name="connsiteX2" fmla="*/ 762152 w 2160000"/>
              <a:gd name="connsiteY2" fmla="*/ 2189408 h 6870880"/>
              <a:gd name="connsiteX3" fmla="*/ 2160000 w 2160000"/>
              <a:gd name="connsiteY3" fmla="*/ 6870880 h 6870880"/>
              <a:gd name="connsiteX4" fmla="*/ 0 w 2160000"/>
              <a:gd name="connsiteY4" fmla="*/ 6870880 h 6870880"/>
              <a:gd name="connsiteX5" fmla="*/ 0 w 2160000"/>
              <a:gd name="connsiteY5" fmla="*/ 12879 h 6870880"/>
              <a:gd name="connsiteX0" fmla="*/ 0 w 2160000"/>
              <a:gd name="connsiteY0" fmla="*/ 12879 h 6870880"/>
              <a:gd name="connsiteX1" fmla="*/ 743324 w 2160000"/>
              <a:gd name="connsiteY1" fmla="*/ 0 h 6870880"/>
              <a:gd name="connsiteX2" fmla="*/ 762152 w 2160000"/>
              <a:gd name="connsiteY2" fmla="*/ 2189408 h 6870880"/>
              <a:gd name="connsiteX3" fmla="*/ 2160000 w 2160000"/>
              <a:gd name="connsiteY3" fmla="*/ 6870880 h 6870880"/>
              <a:gd name="connsiteX4" fmla="*/ 0 w 2160000"/>
              <a:gd name="connsiteY4" fmla="*/ 6870880 h 6870880"/>
              <a:gd name="connsiteX5" fmla="*/ 0 w 2160000"/>
              <a:gd name="connsiteY5" fmla="*/ 12879 h 6870880"/>
              <a:gd name="connsiteX0" fmla="*/ 0 w 2160000"/>
              <a:gd name="connsiteY0" fmla="*/ 12879 h 6870880"/>
              <a:gd name="connsiteX1" fmla="*/ 743324 w 2160000"/>
              <a:gd name="connsiteY1" fmla="*/ 0 h 6870880"/>
              <a:gd name="connsiteX2" fmla="*/ 762152 w 2160000"/>
              <a:gd name="connsiteY2" fmla="*/ 2189408 h 6870880"/>
              <a:gd name="connsiteX3" fmla="*/ 2160000 w 2160000"/>
              <a:gd name="connsiteY3" fmla="*/ 6870880 h 6870880"/>
              <a:gd name="connsiteX4" fmla="*/ 0 w 2160000"/>
              <a:gd name="connsiteY4" fmla="*/ 6870880 h 6870880"/>
              <a:gd name="connsiteX5" fmla="*/ 0 w 2160000"/>
              <a:gd name="connsiteY5" fmla="*/ 12879 h 6870880"/>
              <a:gd name="connsiteX0" fmla="*/ 0 w 2160000"/>
              <a:gd name="connsiteY0" fmla="*/ 12879 h 6870880"/>
              <a:gd name="connsiteX1" fmla="*/ 743324 w 2160000"/>
              <a:gd name="connsiteY1" fmla="*/ 0 h 6870880"/>
              <a:gd name="connsiteX2" fmla="*/ 762152 w 2160000"/>
              <a:gd name="connsiteY2" fmla="*/ 2189408 h 6870880"/>
              <a:gd name="connsiteX3" fmla="*/ 2160000 w 2160000"/>
              <a:gd name="connsiteY3" fmla="*/ 6870880 h 6870880"/>
              <a:gd name="connsiteX4" fmla="*/ 0 w 2160000"/>
              <a:gd name="connsiteY4" fmla="*/ 6870880 h 6870880"/>
              <a:gd name="connsiteX5" fmla="*/ 0 w 2160000"/>
              <a:gd name="connsiteY5" fmla="*/ 12879 h 6870880"/>
              <a:gd name="connsiteX0" fmla="*/ 0 w 2160000"/>
              <a:gd name="connsiteY0" fmla="*/ 12879 h 6870880"/>
              <a:gd name="connsiteX1" fmla="*/ 743324 w 2160000"/>
              <a:gd name="connsiteY1" fmla="*/ 0 h 6870880"/>
              <a:gd name="connsiteX2" fmla="*/ 762152 w 2160000"/>
              <a:gd name="connsiteY2" fmla="*/ 2189408 h 6870880"/>
              <a:gd name="connsiteX3" fmla="*/ 2160000 w 2160000"/>
              <a:gd name="connsiteY3" fmla="*/ 6870880 h 6870880"/>
              <a:gd name="connsiteX4" fmla="*/ 0 w 2160000"/>
              <a:gd name="connsiteY4" fmla="*/ 6870880 h 6870880"/>
              <a:gd name="connsiteX5" fmla="*/ 0 w 2160000"/>
              <a:gd name="connsiteY5" fmla="*/ 12879 h 6870880"/>
              <a:gd name="connsiteX0" fmla="*/ 0 w 2160000"/>
              <a:gd name="connsiteY0" fmla="*/ 12879 h 6870880"/>
              <a:gd name="connsiteX1" fmla="*/ 743324 w 2160000"/>
              <a:gd name="connsiteY1" fmla="*/ 0 h 6870880"/>
              <a:gd name="connsiteX2" fmla="*/ 762152 w 2160000"/>
              <a:gd name="connsiteY2" fmla="*/ 2189408 h 6870880"/>
              <a:gd name="connsiteX3" fmla="*/ 2160000 w 2160000"/>
              <a:gd name="connsiteY3" fmla="*/ 6870880 h 6870880"/>
              <a:gd name="connsiteX4" fmla="*/ 0 w 2160000"/>
              <a:gd name="connsiteY4" fmla="*/ 6870880 h 6870880"/>
              <a:gd name="connsiteX5" fmla="*/ 0 w 2160000"/>
              <a:gd name="connsiteY5" fmla="*/ 12879 h 6870880"/>
              <a:gd name="connsiteX0" fmla="*/ 0 w 2160000"/>
              <a:gd name="connsiteY0" fmla="*/ 0 h 6858001"/>
              <a:gd name="connsiteX1" fmla="*/ 1000901 w 2160000"/>
              <a:gd name="connsiteY1" fmla="*/ 12879 h 6858001"/>
              <a:gd name="connsiteX2" fmla="*/ 762152 w 2160000"/>
              <a:gd name="connsiteY2" fmla="*/ 2176529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0 h 6858001"/>
              <a:gd name="connsiteX1" fmla="*/ 1000901 w 2160000"/>
              <a:gd name="connsiteY1" fmla="*/ 12879 h 6858001"/>
              <a:gd name="connsiteX2" fmla="*/ 762152 w 2160000"/>
              <a:gd name="connsiteY2" fmla="*/ 2176529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0 h 6858001"/>
              <a:gd name="connsiteX1" fmla="*/ 1000901 w 2160000"/>
              <a:gd name="connsiteY1" fmla="*/ 12879 h 6858001"/>
              <a:gd name="connsiteX2" fmla="*/ 762152 w 2160000"/>
              <a:gd name="connsiteY2" fmla="*/ 2176529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12879 h 6870880"/>
              <a:gd name="connsiteX1" fmla="*/ 988022 w 2160000"/>
              <a:gd name="connsiteY1" fmla="*/ 0 h 6870880"/>
              <a:gd name="connsiteX2" fmla="*/ 762152 w 2160000"/>
              <a:gd name="connsiteY2" fmla="*/ 2189408 h 6870880"/>
              <a:gd name="connsiteX3" fmla="*/ 2160000 w 2160000"/>
              <a:gd name="connsiteY3" fmla="*/ 6870880 h 6870880"/>
              <a:gd name="connsiteX4" fmla="*/ 0 w 2160000"/>
              <a:gd name="connsiteY4" fmla="*/ 6870880 h 6870880"/>
              <a:gd name="connsiteX5" fmla="*/ 0 w 2160000"/>
              <a:gd name="connsiteY5" fmla="*/ 12879 h 687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0000" h="6870880">
                <a:moveTo>
                  <a:pt x="0" y="12879"/>
                </a:moveTo>
                <a:lnTo>
                  <a:pt x="988022" y="0"/>
                </a:lnTo>
                <a:cubicBezTo>
                  <a:pt x="960501" y="1019575"/>
                  <a:pt x="566822" y="1044261"/>
                  <a:pt x="762152" y="2189408"/>
                </a:cubicBezTo>
                <a:cubicBezTo>
                  <a:pt x="957482" y="3334555"/>
                  <a:pt x="1294806" y="5439178"/>
                  <a:pt x="2160000" y="6870880"/>
                </a:cubicBezTo>
                <a:lnTo>
                  <a:pt x="0" y="6870880"/>
                </a:lnTo>
                <a:lnTo>
                  <a:pt x="0" y="12879"/>
                </a:lnTo>
                <a:close/>
              </a:path>
            </a:pathLst>
          </a:custGeom>
          <a:solidFill>
            <a:srgbClr val="004996"/>
          </a:solidFill>
          <a:ln>
            <a:solidFill>
              <a:srgbClr val="0049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pic>
        <p:nvPicPr>
          <p:cNvPr id="3" name="Рисунок 2" descr="Изображение выглядит как рисунок, мультфильм, графическая вставк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3BE51430-5650-29A5-B50E-8E085F2DD9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665" y="4279649"/>
            <a:ext cx="1382275" cy="6058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FC69FF-1049-DB91-3519-B4632E12A4F9}"/>
              </a:ext>
            </a:extLst>
          </p:cNvPr>
          <p:cNvSpPr txBox="1"/>
          <p:nvPr/>
        </p:nvSpPr>
        <p:spPr>
          <a:xfrm>
            <a:off x="2442115" y="3846236"/>
            <a:ext cx="100737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solidFill>
                  <a:srgbClr val="747577"/>
                </a:solidFill>
              </a:rPr>
              <a:t>Оператор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FCBEC3-08CC-391B-0797-E1182C61A806}"/>
              </a:ext>
            </a:extLst>
          </p:cNvPr>
          <p:cNvSpPr txBox="1"/>
          <p:nvPr/>
        </p:nvSpPr>
        <p:spPr bwMode="auto">
          <a:xfrm>
            <a:off x="7124786" y="3846236"/>
            <a:ext cx="138227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solidFill>
                  <a:srgbClr val="747577"/>
                </a:solidFill>
              </a:rPr>
              <a:t>Аккредитация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AC9799-D45A-3B75-3A42-6680C56887DC}"/>
              </a:ext>
            </a:extLst>
          </p:cNvPr>
          <p:cNvSpPr txBox="1"/>
          <p:nvPr/>
        </p:nvSpPr>
        <p:spPr bwMode="auto">
          <a:xfrm>
            <a:off x="4738448" y="3846236"/>
            <a:ext cx="148657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solidFill>
                  <a:srgbClr val="747577"/>
                </a:solidFill>
              </a:rPr>
              <a:t>При поддержке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A986DE2C-F9DF-80AB-18EA-01F155A688F1}"/>
              </a:ext>
            </a:extLst>
          </p:cNvPr>
          <p:cNvGrpSpPr/>
          <p:nvPr/>
        </p:nvGrpSpPr>
        <p:grpSpPr>
          <a:xfrm>
            <a:off x="4315571" y="4295243"/>
            <a:ext cx="2514271" cy="590300"/>
            <a:chOff x="5251784" y="5726990"/>
            <a:chExt cx="3352361" cy="787067"/>
          </a:xfrm>
        </p:grpSpPr>
        <p:sp>
          <p:nvSpPr>
            <p:cNvPr id="31" name="object 12"/>
            <p:cNvSpPr/>
            <p:nvPr/>
          </p:nvSpPr>
          <p:spPr bwMode="auto">
            <a:xfrm>
              <a:off x="5251784" y="5763928"/>
              <a:ext cx="1557630" cy="699858"/>
            </a:xfrm>
            <a:prstGeom prst="rect">
              <a:avLst/>
            </a:prstGeom>
            <a:blipFill>
              <a:blip r:embed="rId5"/>
              <a:stretch/>
            </a:blip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350" dirty="0"/>
            </a:p>
          </p:txBody>
        </p:sp>
        <p:pic>
          <p:nvPicPr>
            <p:cNvPr id="11" name="Рисунок 10" descr="Изображение выглядит как Шрифт, символ, снимок экрана, Графика&#10;&#10;Автоматически созданное описание">
              <a:extLst>
                <a:ext uri="{FF2B5EF4-FFF2-40B4-BE49-F238E27FC236}">
                  <a16:creationId xmlns:a16="http://schemas.microsoft.com/office/drawing/2014/main" id="{8B8C12A5-8174-D568-60DA-5E46FD581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7969" y="5726990"/>
              <a:ext cx="1456176" cy="787067"/>
            </a:xfrm>
            <a:prstGeom prst="rect">
              <a:avLst/>
            </a:prstGeom>
          </p:spPr>
        </p:pic>
      </p:grpSp>
      <p:sp>
        <p:nvSpPr>
          <p:cNvPr id="9" name="AutoShape 2">
            <a:extLst>
              <a:ext uri="{FF2B5EF4-FFF2-40B4-BE49-F238E27FC236}">
                <a16:creationId xmlns:a16="http://schemas.microsoft.com/office/drawing/2014/main" id="{2F51259D-AA50-E0A0-CD15-DE86FF2ACC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141371B-ED86-4115-9AC2-0D4E60D70F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8816" y="874188"/>
            <a:ext cx="3203624" cy="78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734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 bwMode="auto">
          <a:xfrm flipV="1">
            <a:off x="23642" y="1861"/>
            <a:ext cx="101250" cy="5139780"/>
          </a:xfrm>
          <a:prstGeom prst="rect">
            <a:avLst/>
          </a:prstGeom>
          <a:solidFill>
            <a:srgbClr val="DC2C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5" tIns="34249" rIns="68505" bIns="34249"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 bwMode="auto">
          <a:xfrm flipV="1">
            <a:off x="-12358" y="1861"/>
            <a:ext cx="101250" cy="5139780"/>
          </a:xfrm>
          <a:prstGeom prst="rect">
            <a:avLst/>
          </a:prstGeom>
          <a:solidFill>
            <a:srgbClr val="0049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5" tIns="34249" rIns="68505" bIns="34249"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7" name="Рисунок 26" descr="Изображение выглядит как рисунок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50617" y="407530"/>
            <a:ext cx="2463750" cy="488657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 bwMode="auto">
          <a:xfrm>
            <a:off x="3125055" y="370288"/>
            <a:ext cx="5843018" cy="587257"/>
          </a:xfrm>
          <a:prstGeom prst="rect">
            <a:avLst/>
          </a:prstGeom>
        </p:spPr>
        <p:txBody>
          <a:bodyPr wrap="square" lIns="68505" tIns="34249" rIns="68505" bIns="34249">
            <a:spAutoFit/>
          </a:bodyPr>
          <a:lstStyle/>
          <a:p>
            <a:pPr marL="214229" indent="-214229">
              <a:spcBef>
                <a:spcPts val="225"/>
              </a:spcBef>
              <a:buFontTx/>
              <a:buChar char="-"/>
              <a:defRPr/>
            </a:pPr>
            <a:r>
              <a:rPr lang="ru-RU" sz="1600">
                <a:cs typeface="Calibri"/>
              </a:rPr>
              <a:t>крупнейшее в мире соревнование по </a:t>
            </a:r>
            <a:r>
              <a:rPr lang="ru-RU" sz="1600" b="1">
                <a:cs typeface="Calibri"/>
              </a:rPr>
              <a:t>стратегии и управлению</a:t>
            </a:r>
            <a:endParaRPr sz="1600"/>
          </a:p>
          <a:p>
            <a:pPr marL="214229" indent="-214229">
              <a:spcBef>
                <a:spcPts val="225"/>
              </a:spcBef>
              <a:buFontTx/>
              <a:buChar char="-"/>
              <a:defRPr/>
            </a:pPr>
            <a:r>
              <a:rPr lang="ru-RU" sz="1600">
                <a:cs typeface="Calibri"/>
              </a:rPr>
              <a:t>технологическая платформа для кадровых проектов</a:t>
            </a:r>
            <a:endParaRPr sz="1600"/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553234" y="1254061"/>
            <a:ext cx="3126290" cy="2839156"/>
          </a:xfrm>
          <a:prstGeom prst="rect">
            <a:avLst/>
          </a:prstGeom>
        </p:spPr>
        <p:txBody>
          <a:bodyPr wrap="square" lIns="68505" tIns="34249" rIns="68505" bIns="34249">
            <a:spAutoFit/>
          </a:bodyPr>
          <a:lstStyle/>
          <a:p>
            <a:pPr>
              <a:defRPr/>
            </a:pPr>
            <a:r>
              <a:rPr lang="ru-RU" dirty="0">
                <a:cs typeface="Calibri"/>
              </a:rPr>
              <a:t>В мире:</a:t>
            </a:r>
            <a:endParaRPr dirty="0"/>
          </a:p>
          <a:p>
            <a:pPr marL="257075" indent="-257075">
              <a:buFont typeface="Wingdings"/>
              <a:buChar char="Ø"/>
              <a:defRPr/>
            </a:pPr>
            <a:r>
              <a:rPr lang="ru-RU" dirty="0">
                <a:cs typeface="Calibri"/>
              </a:rPr>
              <a:t>40+ лет </a:t>
            </a:r>
            <a:endParaRPr dirty="0"/>
          </a:p>
          <a:p>
            <a:pPr marL="257075" indent="-257075">
              <a:buFont typeface="Wingdings"/>
              <a:buChar char="Ø"/>
              <a:defRPr/>
            </a:pPr>
            <a:r>
              <a:rPr lang="ru-RU" dirty="0">
                <a:cs typeface="Calibri"/>
              </a:rPr>
              <a:t>1 000 000+ участников</a:t>
            </a:r>
            <a:r>
              <a:rPr lang="en-US" dirty="0">
                <a:cs typeface="Calibri"/>
              </a:rPr>
              <a:t> </a:t>
            </a:r>
            <a:endParaRPr lang="ru-RU" dirty="0">
              <a:cs typeface="Calibri"/>
            </a:endParaRPr>
          </a:p>
          <a:p>
            <a:pPr marL="257075" indent="-257075">
              <a:buFont typeface="Wingdings"/>
              <a:buChar char="Ø"/>
              <a:defRPr/>
            </a:pPr>
            <a:r>
              <a:rPr lang="ru-RU" dirty="0">
                <a:cs typeface="Calibri"/>
              </a:rPr>
              <a:t>30+ стран ежегодно</a:t>
            </a:r>
            <a:endParaRPr dirty="0"/>
          </a:p>
          <a:p>
            <a:pPr marL="257075" indent="-257075">
              <a:buFont typeface="Wingdings"/>
              <a:buChar char="Ø"/>
              <a:defRPr/>
            </a:pPr>
            <a:endParaRPr lang="ru-RU" dirty="0">
              <a:cs typeface="Calibri"/>
            </a:endParaRPr>
          </a:p>
          <a:p>
            <a:pPr>
              <a:defRPr/>
            </a:pPr>
            <a:r>
              <a:rPr lang="ru-RU" dirty="0">
                <a:cs typeface="Calibri"/>
              </a:rPr>
              <a:t>В России:</a:t>
            </a:r>
            <a:endParaRPr lang="en-US" dirty="0">
              <a:cs typeface="Calibri"/>
            </a:endParaRPr>
          </a:p>
          <a:p>
            <a:pPr marL="257075" indent="-257075">
              <a:buFont typeface="Wingdings"/>
              <a:buChar char="Ø"/>
              <a:defRPr/>
            </a:pPr>
            <a:r>
              <a:rPr lang="ru-RU" dirty="0">
                <a:cs typeface="Calibri"/>
              </a:rPr>
              <a:t>17 лет </a:t>
            </a:r>
            <a:endParaRPr dirty="0"/>
          </a:p>
          <a:p>
            <a:pPr marL="257075" indent="-257075">
              <a:buFont typeface="Wingdings"/>
              <a:buChar char="Ø"/>
              <a:defRPr/>
            </a:pPr>
            <a:r>
              <a:rPr lang="ru-RU" dirty="0">
                <a:cs typeface="Calibri"/>
              </a:rPr>
              <a:t>100 000+ участников </a:t>
            </a:r>
            <a:endParaRPr dirty="0"/>
          </a:p>
          <a:p>
            <a:pPr marL="257075" indent="-257075">
              <a:buFont typeface="Wingdings"/>
              <a:buChar char="Ø"/>
              <a:defRPr/>
            </a:pPr>
            <a:r>
              <a:rPr lang="ru-RU" dirty="0">
                <a:cs typeface="Calibri"/>
              </a:rPr>
              <a:t>4 мировых финала </a:t>
            </a:r>
            <a:endParaRPr dirty="0"/>
          </a:p>
          <a:p>
            <a:pPr marL="257075" indent="-257075">
              <a:buFont typeface="Wingdings"/>
              <a:buChar char="Ø"/>
              <a:defRPr/>
            </a:pPr>
            <a:r>
              <a:rPr lang="ru-RU" dirty="0">
                <a:cs typeface="Calibri"/>
              </a:rPr>
              <a:t>6 мировых побед</a:t>
            </a:r>
            <a:endParaRPr dirty="0"/>
          </a:p>
        </p:txBody>
      </p:sp>
      <p:grpSp>
        <p:nvGrpSpPr>
          <p:cNvPr id="51" name="Группа 50"/>
          <p:cNvGrpSpPr/>
          <p:nvPr/>
        </p:nvGrpSpPr>
        <p:grpSpPr bwMode="auto">
          <a:xfrm>
            <a:off x="5526212" y="1128598"/>
            <a:ext cx="1426473" cy="979994"/>
            <a:chOff x="1398000" y="2978997"/>
            <a:chExt cx="1440000" cy="990003"/>
          </a:xfrm>
        </p:grpSpPr>
        <p:sp>
          <p:nvSpPr>
            <p:cNvPr id="53" name="Прямоугольник 52"/>
            <p:cNvSpPr/>
            <p:nvPr/>
          </p:nvSpPr>
          <p:spPr bwMode="auto">
            <a:xfrm flipV="1">
              <a:off x="1443000" y="2978997"/>
              <a:ext cx="1395000" cy="945001"/>
            </a:xfrm>
            <a:prstGeom prst="rect">
              <a:avLst/>
            </a:prstGeom>
            <a:solidFill>
              <a:srgbClr val="DC2C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latin typeface="Calibri"/>
                <a:cs typeface="Calibri"/>
              </a:endParaRPr>
            </a:p>
          </p:txBody>
        </p:sp>
        <p:sp>
          <p:nvSpPr>
            <p:cNvPr id="54" name="Прямоугольник 53"/>
            <p:cNvSpPr/>
            <p:nvPr/>
          </p:nvSpPr>
          <p:spPr bwMode="auto">
            <a:xfrm rot="10800000" flipV="1">
              <a:off x="1398000" y="3024000"/>
              <a:ext cx="1395000" cy="945001"/>
            </a:xfrm>
            <a:prstGeom prst="rect">
              <a:avLst/>
            </a:prstGeom>
            <a:solidFill>
              <a:srgbClr val="004996"/>
            </a:solidFill>
            <a:ln>
              <a:solidFill>
                <a:srgbClr val="0049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1500">
                  <a:latin typeface="DaxlineCyrSC-Medium"/>
                  <a:cs typeface="Calibri"/>
                </a:rPr>
                <a:t>GMC</a:t>
              </a:r>
              <a:r>
                <a:rPr lang="ru-RU" sz="1500">
                  <a:latin typeface="DaxlineCyrSC-Medium"/>
                  <a:cs typeface="Calibri"/>
                </a:rPr>
                <a:t> в РФ – система чемпионатов</a:t>
              </a:r>
              <a:r>
                <a:rPr lang="en-US" sz="1500">
                  <a:latin typeface="DaxlineCyrSC-Medium"/>
                  <a:cs typeface="Calibri"/>
                </a:rPr>
                <a:t> </a:t>
              </a:r>
              <a:endParaRPr lang="ru-RU" sz="1500">
                <a:latin typeface="DaxlineCyrSC-Medium"/>
                <a:cs typeface="Calibri"/>
              </a:endParaRPr>
            </a:p>
          </p:txBody>
        </p:sp>
      </p:grpSp>
      <p:pic>
        <p:nvPicPr>
          <p:cNvPr id="60" name="Рисунок 5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396769" y="2832574"/>
            <a:ext cx="880769" cy="880133"/>
          </a:xfrm>
          <a:prstGeom prst="rect">
            <a:avLst/>
          </a:prstGeom>
        </p:spPr>
      </p:pic>
      <p:sp>
        <p:nvSpPr>
          <p:cNvPr id="2" name="Стрелка: вниз 1"/>
          <p:cNvSpPr/>
          <p:nvPr/>
        </p:nvSpPr>
        <p:spPr bwMode="auto">
          <a:xfrm rot="2957269">
            <a:off x="4876799" y="1555797"/>
            <a:ext cx="270549" cy="8984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4996"/>
          </a:solidFill>
          <a:ln>
            <a:solidFill>
              <a:srgbClr val="DC2C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5" tIns="34249" rIns="68505" bIns="34249"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" name="Стрелка: вниз 60"/>
          <p:cNvSpPr/>
          <p:nvPr/>
        </p:nvSpPr>
        <p:spPr bwMode="auto">
          <a:xfrm rot="18397764">
            <a:off x="7379148" y="1538608"/>
            <a:ext cx="253660" cy="84235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4996"/>
          </a:solidFill>
          <a:ln>
            <a:solidFill>
              <a:srgbClr val="DC2C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5" tIns="34249" rIns="68505" bIns="34249"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3" name="Стрелка: вниз 62"/>
          <p:cNvSpPr/>
          <p:nvPr/>
        </p:nvSpPr>
        <p:spPr bwMode="auto">
          <a:xfrm>
            <a:off x="6137734" y="2182451"/>
            <a:ext cx="298262" cy="61492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4996"/>
          </a:solidFill>
          <a:ln>
            <a:solidFill>
              <a:srgbClr val="DC2C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5" tIns="34249" rIns="68505" bIns="34249"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TextBox 2"/>
          <p:cNvSpPr txBox="1"/>
          <p:nvPr/>
        </p:nvSpPr>
        <p:spPr bwMode="auto">
          <a:xfrm>
            <a:off x="5501957" y="2838151"/>
            <a:ext cx="1721667" cy="561609"/>
          </a:xfrm>
          <a:prstGeom prst="rect">
            <a:avLst/>
          </a:prstGeom>
          <a:noFill/>
        </p:spPr>
        <p:txBody>
          <a:bodyPr wrap="square" lIns="68505" tIns="34249" rIns="68505" bIns="34249" rtlCol="0">
            <a:spAutoFit/>
          </a:bodyPr>
          <a:lstStyle/>
          <a:p>
            <a:pPr algn="ctr">
              <a:defRPr/>
            </a:pPr>
            <a:r>
              <a:rPr lang="ru-RU" sz="1600">
                <a:cs typeface="Calibri"/>
              </a:rPr>
              <a:t>Региональные кубки</a:t>
            </a:r>
            <a:endParaRPr sz="1600"/>
          </a:p>
        </p:txBody>
      </p:sp>
      <p:sp>
        <p:nvSpPr>
          <p:cNvPr id="33" name="TextBox 32"/>
          <p:cNvSpPr txBox="1"/>
          <p:nvPr/>
        </p:nvSpPr>
        <p:spPr bwMode="auto">
          <a:xfrm>
            <a:off x="7170992" y="2284231"/>
            <a:ext cx="1721667" cy="561609"/>
          </a:xfrm>
          <a:prstGeom prst="rect">
            <a:avLst/>
          </a:prstGeom>
          <a:noFill/>
        </p:spPr>
        <p:txBody>
          <a:bodyPr wrap="square" lIns="68505" tIns="34249" rIns="68505" bIns="34249" rtlCol="0">
            <a:spAutoFit/>
          </a:bodyPr>
          <a:lstStyle/>
          <a:p>
            <a:pPr algn="ctr">
              <a:defRPr/>
            </a:pPr>
            <a:r>
              <a:rPr lang="ru-RU" sz="1600">
                <a:cs typeface="Calibri"/>
              </a:rPr>
              <a:t>Специальные этапы</a:t>
            </a:r>
            <a:endParaRPr sz="1600"/>
          </a:p>
        </p:txBody>
      </p:sp>
      <p:sp>
        <p:nvSpPr>
          <p:cNvPr id="34" name="TextBox 33"/>
          <p:cNvSpPr txBox="1"/>
          <p:nvPr/>
        </p:nvSpPr>
        <p:spPr bwMode="auto">
          <a:xfrm>
            <a:off x="3602365" y="2346009"/>
            <a:ext cx="1721667" cy="561609"/>
          </a:xfrm>
          <a:prstGeom prst="rect">
            <a:avLst/>
          </a:prstGeom>
          <a:noFill/>
        </p:spPr>
        <p:txBody>
          <a:bodyPr wrap="square" lIns="68505" tIns="34249" rIns="68505" bIns="34249" rtlCol="0">
            <a:spAutoFit/>
          </a:bodyPr>
          <a:lstStyle/>
          <a:p>
            <a:pPr algn="ctr">
              <a:defRPr/>
            </a:pPr>
            <a:r>
              <a:rPr lang="ru-RU" sz="1600">
                <a:cs typeface="Calibri"/>
              </a:rPr>
              <a:t>Корпоративные чемпионаты</a:t>
            </a:r>
            <a:endParaRPr sz="1600"/>
          </a:p>
        </p:txBody>
      </p:sp>
      <p:pic>
        <p:nvPicPr>
          <p:cNvPr id="35" name="Picture 8" descr="Корпоративный стиль - Москва"/>
          <p:cNvPicPr>
            <a:picLocks noChangeAspect="1" noChangeArrowheads="1"/>
          </p:cNvPicPr>
          <p:nvPr/>
        </p:nvPicPr>
        <p:blipFill>
          <a:blip r:embed="rId4"/>
          <a:srcRect l="12395" t="39104" r="60530" b="39104"/>
          <a:stretch/>
        </p:blipFill>
        <p:spPr bwMode="auto">
          <a:xfrm>
            <a:off x="4133391" y="3295336"/>
            <a:ext cx="1002956" cy="448143"/>
          </a:xfrm>
          <a:prstGeom prst="rect">
            <a:avLst/>
          </a:prstGeom>
          <a:noFill/>
        </p:spPr>
      </p:pic>
      <p:grpSp>
        <p:nvGrpSpPr>
          <p:cNvPr id="36" name="Группа 35"/>
          <p:cNvGrpSpPr/>
          <p:nvPr/>
        </p:nvGrpSpPr>
        <p:grpSpPr bwMode="auto">
          <a:xfrm>
            <a:off x="3281882" y="2960083"/>
            <a:ext cx="1250094" cy="402866"/>
            <a:chOff x="6264174" y="763247"/>
            <a:chExt cx="2390384" cy="770903"/>
          </a:xfrm>
        </p:grpSpPr>
        <p:pic>
          <p:nvPicPr>
            <p:cNvPr id="37" name="Grafik 6"/>
            <p:cNvPicPr>
              <a:picLocks noChangeAspect="1"/>
            </p:cNvPicPr>
            <p:nvPr/>
          </p:nvPicPr>
          <p:blipFill>
            <a:blip r:embed="rId5"/>
            <a:srcRect b="30714"/>
            <a:stretch/>
          </p:blipFill>
          <p:spPr bwMode="auto">
            <a:xfrm>
              <a:off x="6264174" y="763247"/>
              <a:ext cx="890118" cy="770903"/>
            </a:xfrm>
            <a:prstGeom prst="rect">
              <a:avLst/>
            </a:prstGeom>
          </p:spPr>
        </p:pic>
        <p:pic>
          <p:nvPicPr>
            <p:cNvPr id="38" name="Grafik 6"/>
            <p:cNvPicPr>
              <a:picLocks noChangeAspect="1"/>
            </p:cNvPicPr>
            <p:nvPr/>
          </p:nvPicPr>
          <p:blipFill>
            <a:blip r:embed="rId6"/>
            <a:srcRect t="78032"/>
            <a:stretch/>
          </p:blipFill>
          <p:spPr bwMode="auto">
            <a:xfrm>
              <a:off x="6844046" y="1002017"/>
              <a:ext cx="1810513" cy="497171"/>
            </a:xfrm>
            <a:prstGeom prst="rect">
              <a:avLst/>
            </a:prstGeom>
          </p:spPr>
        </p:pic>
      </p:grpSp>
      <p:pic>
        <p:nvPicPr>
          <p:cNvPr id="40" name="Рисунок 39"/>
          <p:cNvPicPr>
            <a:picLocks noChangeAspect="1"/>
          </p:cNvPicPr>
          <p:nvPr/>
        </p:nvPicPr>
        <p:blipFill>
          <a:blip r:embed="rId7"/>
          <a:srcRect l="8601" r="41400"/>
          <a:stretch/>
        </p:blipFill>
        <p:spPr bwMode="auto">
          <a:xfrm>
            <a:off x="5526006" y="3480127"/>
            <a:ext cx="465503" cy="465167"/>
          </a:xfrm>
          <a:prstGeom prst="ellipse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" name="Picture 6" descr="Картинки по запросу Ленинградская область флаг"/>
          <p:cNvPicPr>
            <a:picLocks noChangeAspect="1" noChangeArrowheads="1"/>
          </p:cNvPicPr>
          <p:nvPr/>
        </p:nvPicPr>
        <p:blipFill>
          <a:blip r:embed="rId8"/>
          <a:srcRect l="17123" t="720" r="16872" b="-203"/>
          <a:stretch/>
        </p:blipFill>
        <p:spPr bwMode="auto">
          <a:xfrm>
            <a:off x="6754543" y="3401728"/>
            <a:ext cx="462645" cy="464912"/>
          </a:xfrm>
          <a:prstGeom prst="ellipse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8" name="Picture 10" descr="Картинки по запросу Самарская область флаг"/>
          <p:cNvPicPr>
            <a:picLocks noChangeAspect="1" noChangeArrowheads="1"/>
          </p:cNvPicPr>
          <p:nvPr/>
        </p:nvPicPr>
        <p:blipFill>
          <a:blip r:embed="rId9"/>
          <a:srcRect l="17747" r="17747"/>
          <a:stretch/>
        </p:blipFill>
        <p:spPr bwMode="auto">
          <a:xfrm>
            <a:off x="6140772" y="3600328"/>
            <a:ext cx="467730" cy="483044"/>
          </a:xfrm>
          <a:prstGeom prst="ellipse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4" name="Группа 3"/>
          <p:cNvGrpSpPr/>
          <p:nvPr/>
        </p:nvGrpSpPr>
        <p:grpSpPr bwMode="auto">
          <a:xfrm>
            <a:off x="578399" y="4435488"/>
            <a:ext cx="8189634" cy="534070"/>
            <a:chOff x="2393340" y="5995871"/>
            <a:chExt cx="9216151" cy="60123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0"/>
            <a:stretch/>
          </p:blipFill>
          <p:spPr bwMode="auto">
            <a:xfrm>
              <a:off x="2393340" y="5998169"/>
              <a:ext cx="1366385" cy="598929"/>
            </a:xfrm>
            <a:prstGeom prst="rect">
              <a:avLst/>
            </a:prstGeom>
          </p:spPr>
        </p:pic>
        <p:sp>
          <p:nvSpPr>
            <p:cNvPr id="6" name="object 12"/>
            <p:cNvSpPr/>
            <p:nvPr/>
          </p:nvSpPr>
          <p:spPr bwMode="auto">
            <a:xfrm>
              <a:off x="4081141" y="5995872"/>
              <a:ext cx="1338115" cy="601227"/>
            </a:xfrm>
            <a:prstGeom prst="rect">
              <a:avLst/>
            </a:prstGeom>
            <a:blipFill>
              <a:blip r:embed="rId11"/>
              <a:stretch/>
            </a:blip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2"/>
            <a:stretch/>
          </p:blipFill>
          <p:spPr bwMode="auto">
            <a:xfrm>
              <a:off x="10704861" y="6000394"/>
              <a:ext cx="904630" cy="596703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3"/>
            <a:stretch/>
          </p:blipFill>
          <p:spPr bwMode="auto">
            <a:xfrm>
              <a:off x="5850992" y="5998171"/>
              <a:ext cx="2807483" cy="598930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14"/>
            <a:stretch/>
          </p:blipFill>
          <p:spPr bwMode="auto">
            <a:xfrm>
              <a:off x="9045335" y="5995871"/>
              <a:ext cx="1305367" cy="601227"/>
            </a:xfrm>
            <a:prstGeom prst="rect">
              <a:avLst/>
            </a:prstGeom>
          </p:spPr>
        </p:pic>
      </p:grpSp>
      <p:pic>
        <p:nvPicPr>
          <p:cNvPr id="10" name="Picture 6" descr="https://attachments.office.net/owa/udaltsov-an%40ranepa.ru/service.svc/s/GetAttachmentThumbnail?id=AAMkADFlNzMyMWQwLTg1YzItNDdlMy1hNmJmLTllOTc3OWMxZGMyNwBGAAAAAABCAY2wGP4%2BTpN76xxBgjOkBwDFiCIqN3mBTaFk4X98OPxiAAAAAAEMAADFiCIqN3mBTaFk4X98OPxiAAQeC2QRAAABEgAQAP1SmzH9nNhGhPw%2BW6c5FD8%3D&amp;thumbnailType=2&amp;token=eyJhbGciOiJSUzI1NiIsImtpZCI6IkQ4OThGN0RDMjk2ODQ1MDk1RUUwREZGQ0MzODBBOTM5NjUwNDNFNjQiLCJ0eXAiOiJKV1QiLCJ4NXQiOiIySmozM0Nsb1JRbGU0Tl84dzRDcE9XVUVQbVEifQ.eyJvcmlnaW4iOiJodHRwczovL291dGxvb2sub2ZmaWNlLmNvbSIsInVjIjoiNzJlNjZmM2QzZjRlNGExZWFlMWFmYjJjOWZjNmIwMjAiLCJ2ZXIiOiJFeGNoYW5nZS5DYWxsYmFjay5WMSIsImFwcGN0eHNlbmRlciI6Ik93YURvd25sb2FkQGI3ZjgxMzlhLWEwYTUtNGU0Ny05MGExLTI1OGNjZjE5MTYxNSIsImlzc3JpbmciOiJXVyIsImFwcGN0eCI6IntcIm1zZXhjaHByb3RcIjpcIm93YVwiLFwicHVpZFwiOlwiMTE1MzgzNjI5NjkyMTI1OTc0MlwiLFwic2NvcGVcIjpcIk93YURvd25sb2FkXCIsXCJvaWRcIjpcIjEwYjlmOTA5LWNjZGUtNDA1OC1iMjlkLTJiNTU1NWY1YTFhN1wiLFwicHJpbWFyeXNpZFwiOlwiUy0xLTUtMjEtMTIwODgxMDU1My0zOTM4Nzk3OTIzLTEwODE5MzE0NjYtMTU1NTU2MTBcIn0iLCJuYmYiOjE2ODEyMjIzNDYsImV4cCI6MTY4MTIyMjk0NiwiaXNzIjoiMDAwMDAwMDItMDAwMC0wZmYxLWNlMDAtMDAwMDAwMDAwMDAwQGI3ZjgxMzlhLWEwYTUtNGU0Ny05MGExLTI1OGNjZjE5MTYxNSIsImF1ZCI6IjAwMDAwMDAyLTAwMDAtMGZmMS1jZTAwLTAwMDAwMDAwMDAwMC9hdHRhY2htZW50cy5vZmZpY2UubmV0QGI3ZjgxMzlhLWEwYTUtNGU0Ny05MGExLTI1OGNjZjE5MTYxNSIsImhhcHAiOiJvd2EifQ.DOsIEVgS_J8FwNhMjM2CH066nRl72f2II_ihumr4Uz40E2dp0CYeQDC0-fid_eO1jh5yXEqOlPzCYg9FUOrb60CG-tu2yjSBbf06CrfnF2CFSBgSM0SHKYrwXoHjkhkdT7SLBBY8jKLVqLLt8m-S8Jk7Y6UayymftRRI00kIcoQ88MxGjIw9Y931a-nBC04kfHL8_eMtIK8YRhCOJrBR1zJeHv7L2jhv8a-3uxrV-IhhPvwf6n8vpIpUxLE8cE4NIGrOVEG1h6CCGhYx9R52P7ybTQy5b57Y_6u30BtAE6KTfoJbD4LMgnxAEMJU1vYXqExX7kDb2pLINUJdp59pSA&amp;X-OWA-CANARY=c7wOWiS10kaNDz6A9wbT6SCJCPqWOtsY05Sz5bh0rmf16wf3i9l-z79ulz-Q0oxC4zRSdeRywq8.&amp;owa=outlook.office.com&amp;scriptVer=20230331005.05&amp;animation=true"/>
          <p:cNvPicPr>
            <a:picLocks noChangeAspect="1" noChangeArrowheads="1"/>
          </p:cNvPicPr>
          <p:nvPr/>
        </p:nvPicPr>
        <p:blipFill>
          <a:blip r:embed="rId15"/>
          <a:stretch/>
        </p:blipFill>
        <p:spPr bwMode="auto">
          <a:xfrm>
            <a:off x="3595622" y="3780233"/>
            <a:ext cx="1275207" cy="240015"/>
          </a:xfrm>
          <a:prstGeom prst="rect">
            <a:avLst/>
          </a:prstGeom>
          <a:noFill/>
        </p:spPr>
      </p:pic>
      <p:pic>
        <p:nvPicPr>
          <p:cNvPr id="12" name="Рисунок 26" descr="Изображение выглядит как текст, знак, зонт, остановка&#10;&#10;Автоматически созданное описание"/>
          <p:cNvPicPr>
            <a:picLocks noChangeAspect="1" noChangeArrowheads="1"/>
          </p:cNvPicPr>
          <p:nvPr/>
        </p:nvPicPr>
        <p:blipFill>
          <a:blip r:embed="rId16"/>
          <a:stretch/>
        </p:blipFill>
        <p:spPr bwMode="auto">
          <a:xfrm>
            <a:off x="8211631" y="2907403"/>
            <a:ext cx="746928" cy="655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2" descr="Ассоциация инновационных регионов России">
            <a:extLst>
              <a:ext uri="{FF2B5EF4-FFF2-40B4-BE49-F238E27FC236}">
                <a16:creationId xmlns:a16="http://schemas.microsoft.com/office/drawing/2014/main" id="{A84064B0-1D9C-0A9E-909C-73FC39F95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896" y="3624523"/>
            <a:ext cx="1021469" cy="41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996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1">
            <a:extLst>
              <a:ext uri="{FF2B5EF4-FFF2-40B4-BE49-F238E27FC236}">
                <a16:creationId xmlns:a16="http://schemas.microsoft.com/office/drawing/2014/main" id="{4DF8D887-E58B-4172-9AC3-11DEBC058AA8}"/>
              </a:ext>
            </a:extLst>
          </p:cNvPr>
          <p:cNvSpPr txBox="1"/>
          <p:nvPr/>
        </p:nvSpPr>
        <p:spPr>
          <a:xfrm>
            <a:off x="382917" y="741950"/>
            <a:ext cx="8506292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600"/>
              </a:spcBef>
              <a:defRPr sz="2000"/>
            </a:lvl1pPr>
          </a:lstStyle>
          <a:p>
            <a:pPr defTabSz="910137">
              <a:defRPr/>
            </a:pPr>
            <a:r>
              <a:rPr lang="ru-RU" sz="1800" dirty="0">
                <a:solidFill>
                  <a:prstClr val="black"/>
                </a:solidFill>
                <a:latin typeface="Calibri"/>
              </a:rPr>
              <a:t>Лучшие команды станут участниками </a:t>
            </a:r>
            <a:r>
              <a:rPr lang="ru-RU" sz="1800" b="1" dirty="0">
                <a:solidFill>
                  <a:prstClr val="black"/>
                </a:solidFill>
                <a:latin typeface="Calibri"/>
              </a:rPr>
              <a:t>Национального финала </a:t>
            </a:r>
            <a:r>
              <a:rPr lang="ru-RU" sz="1800" dirty="0">
                <a:solidFill>
                  <a:prstClr val="black"/>
                </a:solidFill>
                <a:latin typeface="Calibri"/>
              </a:rPr>
              <a:t>Чемпионата 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GMC</a:t>
            </a:r>
            <a:r>
              <a:rPr lang="ru-RU" sz="1800" dirty="0">
                <a:solidFill>
                  <a:prstClr val="black"/>
                </a:solidFill>
                <a:latin typeface="Calibri"/>
              </a:rPr>
              <a:t>, который пройдёт</a:t>
            </a:r>
            <a:r>
              <a:rPr lang="ru-RU" sz="1800" b="1" dirty="0">
                <a:solidFill>
                  <a:prstClr val="black"/>
                </a:solidFill>
                <a:latin typeface="Calibri"/>
              </a:rPr>
              <a:t> 2-3 июля 2024 года в Уфе,</a:t>
            </a:r>
            <a:r>
              <a:rPr lang="ru-RU" sz="1800" dirty="0">
                <a:solidFill>
                  <a:prstClr val="black"/>
                </a:solidFill>
                <a:latin typeface="Calibri"/>
              </a:rPr>
              <a:t> который объединит более 100 команд из 40+ регионов.</a:t>
            </a:r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576229CF-E5FA-4987-98F2-7C68854BC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0137">
              <a:defRPr/>
            </a:pPr>
            <a:fld id="{E9BFAE91-750D-44C3-9B87-C3B09CF89411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0137">
                <a:defRPr/>
              </a:pPr>
              <a:t>4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820B115-E77F-CD4C-5FFD-92E845F12553}"/>
              </a:ext>
            </a:extLst>
          </p:cNvPr>
          <p:cNvSpPr/>
          <p:nvPr/>
        </p:nvSpPr>
        <p:spPr>
          <a:xfrm flipV="1">
            <a:off x="26935" y="930"/>
            <a:ext cx="101191" cy="5140451"/>
          </a:xfrm>
          <a:prstGeom prst="rect">
            <a:avLst/>
          </a:prstGeom>
          <a:solidFill>
            <a:srgbClr val="DC2C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2C86B0A-4F52-7CD4-EF0E-C54EF2877946}"/>
              </a:ext>
            </a:extLst>
          </p:cNvPr>
          <p:cNvSpPr/>
          <p:nvPr/>
        </p:nvSpPr>
        <p:spPr>
          <a:xfrm flipV="1">
            <a:off x="-9044" y="929"/>
            <a:ext cx="101191" cy="5140451"/>
          </a:xfrm>
          <a:prstGeom prst="rect">
            <a:avLst/>
          </a:prstGeom>
          <a:solidFill>
            <a:srgbClr val="414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pic>
        <p:nvPicPr>
          <p:cNvPr id="9" name="Рисунок 8" descr="Изображение выглядит как на открытом воздухе, дерево, небо, Аэрофотосъемка&#10;&#10;Автоматически созданное описание">
            <a:extLst>
              <a:ext uri="{FF2B5EF4-FFF2-40B4-BE49-F238E27FC236}">
                <a16:creationId xmlns:a16="http://schemas.microsoft.com/office/drawing/2014/main" id="{0B8E3169-01DA-FD8A-6AAF-188497F628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" t="16095" r="-64" b="18833"/>
          <a:stretch/>
        </p:blipFill>
        <p:spPr>
          <a:xfrm>
            <a:off x="128125" y="2067877"/>
            <a:ext cx="9015875" cy="2910227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7CE53303-E2CB-700B-4FEA-C7A5D0F8C0FA}"/>
              </a:ext>
            </a:extLst>
          </p:cNvPr>
          <p:cNvSpPr txBox="1">
            <a:spLocks/>
          </p:cNvSpPr>
          <p:nvPr/>
        </p:nvSpPr>
        <p:spPr bwMode="auto">
          <a:xfrm>
            <a:off x="507588" y="194365"/>
            <a:ext cx="8611126" cy="40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4290" rIns="0" bIns="3429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indent="0" defTabSz="914400">
              <a:spcBef>
                <a:spcPts val="0"/>
              </a:spcBef>
              <a:buFont typeface="Arial" panose="020B0604020202020204" pitchFamily="34" charset="0"/>
              <a:buNone/>
              <a:defRPr sz="2500" b="1">
                <a:ln w="1905"/>
                <a:solidFill>
                  <a:srgbClr val="41489A"/>
                </a:solidFill>
                <a:latin typeface="+mj-lt"/>
                <a:ea typeface="ＭＳ Ｐゴシック" pitchFamily="34" charset="-128"/>
                <a:cs typeface="Arial" panose="020B0604020202020204" pitchFamily="34" charset="0"/>
              </a:defRPr>
            </a:lvl1pPr>
            <a:lvl2pPr marL="742950" indent="-285750" defTabSz="91440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>
              <a:spcBef>
                <a:spcPts val="225"/>
              </a:spcBef>
            </a:pPr>
            <a:r>
              <a:rPr lang="ru-RU" altLang="ru-RU" sz="1500" dirty="0">
                <a:solidFill>
                  <a:srgbClr val="004996"/>
                </a:solidFill>
                <a:latin typeface="+mn-lt"/>
                <a:ea typeface="+mn-ea"/>
                <a:cs typeface="+mn-cs"/>
              </a:rPr>
              <a:t>ИТОГИ КУБКА РАБО ПО СТРАТЕГИИ И УПРАВЛЕНИЮ БИЗНЕСОМ</a:t>
            </a:r>
          </a:p>
        </p:txBody>
      </p:sp>
    </p:spTree>
    <p:extLst>
      <p:ext uri="{BB962C8B-B14F-4D97-AF65-F5344CB8AC3E}">
        <p14:creationId xmlns:p14="http://schemas.microsoft.com/office/powerpoint/2010/main" val="787192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Изображение выглядит как рисунок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485544" y="918773"/>
            <a:ext cx="3537043" cy="702041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>
            <a:cxnSpLocks/>
          </p:cNvCxnSpPr>
          <p:nvPr/>
        </p:nvCxnSpPr>
        <p:spPr bwMode="auto">
          <a:xfrm flipH="1">
            <a:off x="2144839" y="2107712"/>
            <a:ext cx="6010554" cy="0"/>
          </a:xfrm>
          <a:prstGeom prst="line">
            <a:avLst/>
          </a:prstGeom>
          <a:ln>
            <a:solidFill>
              <a:srgbClr val="6D6F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ubtitle 2"/>
          <p:cNvSpPr txBox="1"/>
          <p:nvPr/>
        </p:nvSpPr>
        <p:spPr bwMode="auto">
          <a:xfrm>
            <a:off x="1218141" y="2331143"/>
            <a:ext cx="7863950" cy="884186"/>
          </a:xfrm>
          <a:prstGeom prst="rect">
            <a:avLst/>
          </a:prstGeom>
          <a:noFill/>
        </p:spPr>
        <p:txBody>
          <a:bodyPr vert="horz" wrap="square" lIns="0" tIns="34282" rIns="0" bIns="34282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2700" b="1" dirty="0">
                <a:ln w="1905"/>
                <a:solidFill>
                  <a:srgbClr val="173A84"/>
                </a:solidFill>
                <a:ea typeface="ＭＳ Ｐゴシック"/>
              </a:rPr>
              <a:t>ИТОГИ КУБКА РАБО</a:t>
            </a:r>
          </a:p>
          <a:p>
            <a:pPr marL="0" indent="0" algn="ctr">
              <a:buNone/>
              <a:defRPr/>
            </a:pPr>
            <a:r>
              <a:rPr lang="ru-RU" sz="2700" b="1" dirty="0">
                <a:ln w="1905"/>
                <a:solidFill>
                  <a:srgbClr val="173A84"/>
                </a:solidFill>
                <a:ea typeface="ＭＳ Ｐゴシック"/>
              </a:rPr>
              <a:t>ПО СТРАТЕГИИ И УПРАВЛЕНИЮ БИЗНЕСОМ</a:t>
            </a:r>
            <a:endParaRPr lang="ru-RU" sz="2700" b="1" dirty="0">
              <a:ln w="1905"/>
              <a:solidFill>
                <a:srgbClr val="004996"/>
              </a:solidFill>
              <a:ea typeface="ＭＳ Ｐゴシック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368140" y="4295243"/>
            <a:ext cx="894920" cy="590300"/>
          </a:xfrm>
          <a:prstGeom prst="rect">
            <a:avLst/>
          </a:prstGeom>
        </p:spPr>
      </p:pic>
      <p:sp>
        <p:nvSpPr>
          <p:cNvPr id="4" name="Прямоугольник 12">
            <a:extLst>
              <a:ext uri="{FF2B5EF4-FFF2-40B4-BE49-F238E27FC236}">
                <a16:creationId xmlns:a16="http://schemas.microsoft.com/office/drawing/2014/main" id="{79F4AD32-9FA6-3CC5-291C-C9D51370CEBC}"/>
              </a:ext>
            </a:extLst>
          </p:cNvPr>
          <p:cNvSpPr/>
          <p:nvPr/>
        </p:nvSpPr>
        <p:spPr>
          <a:xfrm>
            <a:off x="3890" y="-15616"/>
            <a:ext cx="1787234" cy="5151968"/>
          </a:xfrm>
          <a:custGeom>
            <a:avLst/>
            <a:gdLst>
              <a:gd name="connsiteX0" fmla="*/ 0 w 2160000"/>
              <a:gd name="connsiteY0" fmla="*/ 0 h 6858001"/>
              <a:gd name="connsiteX1" fmla="*/ 2160000 w 2160000"/>
              <a:gd name="connsiteY1" fmla="*/ 0 h 6858001"/>
              <a:gd name="connsiteX2" fmla="*/ 2160000 w 2160000"/>
              <a:gd name="connsiteY2" fmla="*/ 6858001 h 6858001"/>
              <a:gd name="connsiteX3" fmla="*/ 0 w 2160000"/>
              <a:gd name="connsiteY3" fmla="*/ 6858001 h 6858001"/>
              <a:gd name="connsiteX4" fmla="*/ 0 w 2160000"/>
              <a:gd name="connsiteY4" fmla="*/ 0 h 6858001"/>
              <a:gd name="connsiteX0" fmla="*/ 0 w 2160002"/>
              <a:gd name="connsiteY0" fmla="*/ 0 h 6858001"/>
              <a:gd name="connsiteX1" fmla="*/ 2160000 w 2160002"/>
              <a:gd name="connsiteY1" fmla="*/ 0 h 6858001"/>
              <a:gd name="connsiteX2" fmla="*/ 1174276 w 2160002"/>
              <a:gd name="connsiteY2" fmla="*/ 4095482 h 6858001"/>
              <a:gd name="connsiteX3" fmla="*/ 2160000 w 2160002"/>
              <a:gd name="connsiteY3" fmla="*/ 6858001 h 6858001"/>
              <a:gd name="connsiteX4" fmla="*/ 0 w 2160002"/>
              <a:gd name="connsiteY4" fmla="*/ 6858001 h 6858001"/>
              <a:gd name="connsiteX5" fmla="*/ 0 w 2160002"/>
              <a:gd name="connsiteY5" fmla="*/ 0 h 6858001"/>
              <a:gd name="connsiteX0" fmla="*/ 0 w 2160001"/>
              <a:gd name="connsiteY0" fmla="*/ 0 h 6858001"/>
              <a:gd name="connsiteX1" fmla="*/ 2160000 w 2160001"/>
              <a:gd name="connsiteY1" fmla="*/ 0 h 6858001"/>
              <a:gd name="connsiteX2" fmla="*/ 530332 w 2160001"/>
              <a:gd name="connsiteY2" fmla="*/ 3309870 h 6858001"/>
              <a:gd name="connsiteX3" fmla="*/ 2160000 w 2160001"/>
              <a:gd name="connsiteY3" fmla="*/ 6858001 h 6858001"/>
              <a:gd name="connsiteX4" fmla="*/ 0 w 2160001"/>
              <a:gd name="connsiteY4" fmla="*/ 6858001 h 6858001"/>
              <a:gd name="connsiteX5" fmla="*/ 0 w 2160001"/>
              <a:gd name="connsiteY5" fmla="*/ 0 h 6858001"/>
              <a:gd name="connsiteX0" fmla="*/ 0 w 2160001"/>
              <a:gd name="connsiteY0" fmla="*/ 0 h 6858001"/>
              <a:gd name="connsiteX1" fmla="*/ 2160000 w 2160001"/>
              <a:gd name="connsiteY1" fmla="*/ 0 h 6858001"/>
              <a:gd name="connsiteX2" fmla="*/ 79572 w 2160001"/>
              <a:gd name="connsiteY2" fmla="*/ 5048518 h 6858001"/>
              <a:gd name="connsiteX3" fmla="*/ 2160000 w 2160001"/>
              <a:gd name="connsiteY3" fmla="*/ 6858001 h 6858001"/>
              <a:gd name="connsiteX4" fmla="*/ 0 w 2160001"/>
              <a:gd name="connsiteY4" fmla="*/ 6858001 h 6858001"/>
              <a:gd name="connsiteX5" fmla="*/ 0 w 2160001"/>
              <a:gd name="connsiteY5" fmla="*/ 0 h 6858001"/>
              <a:gd name="connsiteX0" fmla="*/ 0 w 2160001"/>
              <a:gd name="connsiteY0" fmla="*/ 0 h 6858001"/>
              <a:gd name="connsiteX1" fmla="*/ 2160000 w 2160001"/>
              <a:gd name="connsiteY1" fmla="*/ 0 h 6858001"/>
              <a:gd name="connsiteX2" fmla="*/ 672000 w 2160001"/>
              <a:gd name="connsiteY2" fmla="*/ 2846231 h 6858001"/>
              <a:gd name="connsiteX3" fmla="*/ 2160000 w 2160001"/>
              <a:gd name="connsiteY3" fmla="*/ 6858001 h 6858001"/>
              <a:gd name="connsiteX4" fmla="*/ 0 w 2160001"/>
              <a:gd name="connsiteY4" fmla="*/ 6858001 h 6858001"/>
              <a:gd name="connsiteX5" fmla="*/ 0 w 2160001"/>
              <a:gd name="connsiteY5" fmla="*/ 0 h 6858001"/>
              <a:gd name="connsiteX0" fmla="*/ 0 w 2160002"/>
              <a:gd name="connsiteY0" fmla="*/ 0 h 6858001"/>
              <a:gd name="connsiteX1" fmla="*/ 2160000 w 2160002"/>
              <a:gd name="connsiteY1" fmla="*/ 0 h 6858001"/>
              <a:gd name="connsiteX2" fmla="*/ 762152 w 2160002"/>
              <a:gd name="connsiteY2" fmla="*/ 2176529 h 6858001"/>
              <a:gd name="connsiteX3" fmla="*/ 2160000 w 2160002"/>
              <a:gd name="connsiteY3" fmla="*/ 6858001 h 6858001"/>
              <a:gd name="connsiteX4" fmla="*/ 0 w 2160002"/>
              <a:gd name="connsiteY4" fmla="*/ 6858001 h 6858001"/>
              <a:gd name="connsiteX5" fmla="*/ 0 w 2160002"/>
              <a:gd name="connsiteY5" fmla="*/ 0 h 6858001"/>
              <a:gd name="connsiteX0" fmla="*/ 0 w 2160000"/>
              <a:gd name="connsiteY0" fmla="*/ 0 h 6858001"/>
              <a:gd name="connsiteX1" fmla="*/ 781960 w 2160000"/>
              <a:gd name="connsiteY1" fmla="*/ 38637 h 6858001"/>
              <a:gd name="connsiteX2" fmla="*/ 762152 w 2160000"/>
              <a:gd name="connsiteY2" fmla="*/ 2176529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0 h 6858001"/>
              <a:gd name="connsiteX1" fmla="*/ 794839 w 2160000"/>
              <a:gd name="connsiteY1" fmla="*/ 0 h 6858001"/>
              <a:gd name="connsiteX2" fmla="*/ 762152 w 2160000"/>
              <a:gd name="connsiteY2" fmla="*/ 2176529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0 h 6858001"/>
              <a:gd name="connsiteX1" fmla="*/ 794839 w 2160000"/>
              <a:gd name="connsiteY1" fmla="*/ 0 h 6858001"/>
              <a:gd name="connsiteX2" fmla="*/ 762152 w 2160000"/>
              <a:gd name="connsiteY2" fmla="*/ 2176529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0 h 6858001"/>
              <a:gd name="connsiteX1" fmla="*/ 794839 w 2160000"/>
              <a:gd name="connsiteY1" fmla="*/ 0 h 6858001"/>
              <a:gd name="connsiteX2" fmla="*/ 762152 w 2160000"/>
              <a:gd name="connsiteY2" fmla="*/ 2176529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0 h 6858001"/>
              <a:gd name="connsiteX1" fmla="*/ 794839 w 2160000"/>
              <a:gd name="connsiteY1" fmla="*/ 0 h 6858001"/>
              <a:gd name="connsiteX2" fmla="*/ 762152 w 2160000"/>
              <a:gd name="connsiteY2" fmla="*/ 2176529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0 h 6858001"/>
              <a:gd name="connsiteX1" fmla="*/ 794839 w 2160000"/>
              <a:gd name="connsiteY1" fmla="*/ 0 h 6858001"/>
              <a:gd name="connsiteX2" fmla="*/ 762152 w 2160000"/>
              <a:gd name="connsiteY2" fmla="*/ 2176529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0 h 6858001"/>
              <a:gd name="connsiteX1" fmla="*/ 794839 w 2160000"/>
              <a:gd name="connsiteY1" fmla="*/ 0 h 6858001"/>
              <a:gd name="connsiteX2" fmla="*/ 762152 w 2160000"/>
              <a:gd name="connsiteY2" fmla="*/ 2176529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0 h 6858001"/>
              <a:gd name="connsiteX1" fmla="*/ 794839 w 2160000"/>
              <a:gd name="connsiteY1" fmla="*/ 0 h 6858001"/>
              <a:gd name="connsiteX2" fmla="*/ 762152 w 2160000"/>
              <a:gd name="connsiteY2" fmla="*/ 2176529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0 h 6858001"/>
              <a:gd name="connsiteX1" fmla="*/ 794839 w 2160000"/>
              <a:gd name="connsiteY1" fmla="*/ 0 h 6858001"/>
              <a:gd name="connsiteX2" fmla="*/ 762152 w 2160000"/>
              <a:gd name="connsiteY2" fmla="*/ 2176529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0 h 6858001"/>
              <a:gd name="connsiteX1" fmla="*/ 794839 w 2160000"/>
              <a:gd name="connsiteY1" fmla="*/ 0 h 6858001"/>
              <a:gd name="connsiteX2" fmla="*/ 762152 w 2160000"/>
              <a:gd name="connsiteY2" fmla="*/ 2176529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25758 h 6883759"/>
              <a:gd name="connsiteX1" fmla="*/ 743324 w 2160000"/>
              <a:gd name="connsiteY1" fmla="*/ 0 h 6883759"/>
              <a:gd name="connsiteX2" fmla="*/ 762152 w 2160000"/>
              <a:gd name="connsiteY2" fmla="*/ 2202287 h 6883759"/>
              <a:gd name="connsiteX3" fmla="*/ 2160000 w 2160000"/>
              <a:gd name="connsiteY3" fmla="*/ 6883759 h 6883759"/>
              <a:gd name="connsiteX4" fmla="*/ 0 w 2160000"/>
              <a:gd name="connsiteY4" fmla="*/ 6883759 h 6883759"/>
              <a:gd name="connsiteX5" fmla="*/ 0 w 2160000"/>
              <a:gd name="connsiteY5" fmla="*/ 25758 h 6883759"/>
              <a:gd name="connsiteX0" fmla="*/ 0 w 2160000"/>
              <a:gd name="connsiteY0" fmla="*/ 25758 h 6883759"/>
              <a:gd name="connsiteX1" fmla="*/ 743324 w 2160000"/>
              <a:gd name="connsiteY1" fmla="*/ 0 h 6883759"/>
              <a:gd name="connsiteX2" fmla="*/ 762152 w 2160000"/>
              <a:gd name="connsiteY2" fmla="*/ 2202287 h 6883759"/>
              <a:gd name="connsiteX3" fmla="*/ 2160000 w 2160000"/>
              <a:gd name="connsiteY3" fmla="*/ 6883759 h 6883759"/>
              <a:gd name="connsiteX4" fmla="*/ 0 w 2160000"/>
              <a:gd name="connsiteY4" fmla="*/ 6883759 h 6883759"/>
              <a:gd name="connsiteX5" fmla="*/ 0 w 2160000"/>
              <a:gd name="connsiteY5" fmla="*/ 25758 h 6883759"/>
              <a:gd name="connsiteX0" fmla="*/ 0 w 2160000"/>
              <a:gd name="connsiteY0" fmla="*/ 25758 h 6883759"/>
              <a:gd name="connsiteX1" fmla="*/ 743324 w 2160000"/>
              <a:gd name="connsiteY1" fmla="*/ 0 h 6883759"/>
              <a:gd name="connsiteX2" fmla="*/ 762152 w 2160000"/>
              <a:gd name="connsiteY2" fmla="*/ 2202287 h 6883759"/>
              <a:gd name="connsiteX3" fmla="*/ 2160000 w 2160000"/>
              <a:gd name="connsiteY3" fmla="*/ 6883759 h 6883759"/>
              <a:gd name="connsiteX4" fmla="*/ 0 w 2160000"/>
              <a:gd name="connsiteY4" fmla="*/ 6883759 h 6883759"/>
              <a:gd name="connsiteX5" fmla="*/ 0 w 2160000"/>
              <a:gd name="connsiteY5" fmla="*/ 25758 h 6883759"/>
              <a:gd name="connsiteX0" fmla="*/ 0 w 2160000"/>
              <a:gd name="connsiteY0" fmla="*/ 25758 h 6883759"/>
              <a:gd name="connsiteX1" fmla="*/ 743324 w 2160000"/>
              <a:gd name="connsiteY1" fmla="*/ 0 h 6883759"/>
              <a:gd name="connsiteX2" fmla="*/ 762152 w 2160000"/>
              <a:gd name="connsiteY2" fmla="*/ 2202287 h 6883759"/>
              <a:gd name="connsiteX3" fmla="*/ 2160000 w 2160000"/>
              <a:gd name="connsiteY3" fmla="*/ 6883759 h 6883759"/>
              <a:gd name="connsiteX4" fmla="*/ 0 w 2160000"/>
              <a:gd name="connsiteY4" fmla="*/ 6883759 h 6883759"/>
              <a:gd name="connsiteX5" fmla="*/ 0 w 2160000"/>
              <a:gd name="connsiteY5" fmla="*/ 25758 h 6883759"/>
              <a:gd name="connsiteX0" fmla="*/ 0 w 2160000"/>
              <a:gd name="connsiteY0" fmla="*/ 0 h 6858001"/>
              <a:gd name="connsiteX1" fmla="*/ 769082 w 2160000"/>
              <a:gd name="connsiteY1" fmla="*/ 0 h 6858001"/>
              <a:gd name="connsiteX2" fmla="*/ 762152 w 2160000"/>
              <a:gd name="connsiteY2" fmla="*/ 2176529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0 h 6858001"/>
              <a:gd name="connsiteX1" fmla="*/ 949386 w 2160000"/>
              <a:gd name="connsiteY1" fmla="*/ 0 h 6858001"/>
              <a:gd name="connsiteX2" fmla="*/ 762152 w 2160000"/>
              <a:gd name="connsiteY2" fmla="*/ 2176529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0 h 6858001"/>
              <a:gd name="connsiteX1" fmla="*/ 949386 w 2160000"/>
              <a:gd name="connsiteY1" fmla="*/ 0 h 6858001"/>
              <a:gd name="connsiteX2" fmla="*/ 762152 w 2160000"/>
              <a:gd name="connsiteY2" fmla="*/ 2176529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12879 h 6870880"/>
              <a:gd name="connsiteX1" fmla="*/ 743324 w 2160000"/>
              <a:gd name="connsiteY1" fmla="*/ 0 h 6870880"/>
              <a:gd name="connsiteX2" fmla="*/ 762152 w 2160000"/>
              <a:gd name="connsiteY2" fmla="*/ 2189408 h 6870880"/>
              <a:gd name="connsiteX3" fmla="*/ 2160000 w 2160000"/>
              <a:gd name="connsiteY3" fmla="*/ 6870880 h 6870880"/>
              <a:gd name="connsiteX4" fmla="*/ 0 w 2160000"/>
              <a:gd name="connsiteY4" fmla="*/ 6870880 h 6870880"/>
              <a:gd name="connsiteX5" fmla="*/ 0 w 2160000"/>
              <a:gd name="connsiteY5" fmla="*/ 12879 h 6870880"/>
              <a:gd name="connsiteX0" fmla="*/ 0 w 2160000"/>
              <a:gd name="connsiteY0" fmla="*/ 12879 h 6870880"/>
              <a:gd name="connsiteX1" fmla="*/ 743324 w 2160000"/>
              <a:gd name="connsiteY1" fmla="*/ 0 h 6870880"/>
              <a:gd name="connsiteX2" fmla="*/ 762152 w 2160000"/>
              <a:gd name="connsiteY2" fmla="*/ 2189408 h 6870880"/>
              <a:gd name="connsiteX3" fmla="*/ 2160000 w 2160000"/>
              <a:gd name="connsiteY3" fmla="*/ 6870880 h 6870880"/>
              <a:gd name="connsiteX4" fmla="*/ 0 w 2160000"/>
              <a:gd name="connsiteY4" fmla="*/ 6870880 h 6870880"/>
              <a:gd name="connsiteX5" fmla="*/ 0 w 2160000"/>
              <a:gd name="connsiteY5" fmla="*/ 12879 h 6870880"/>
              <a:gd name="connsiteX0" fmla="*/ 0 w 2160000"/>
              <a:gd name="connsiteY0" fmla="*/ 12879 h 6870880"/>
              <a:gd name="connsiteX1" fmla="*/ 743324 w 2160000"/>
              <a:gd name="connsiteY1" fmla="*/ 0 h 6870880"/>
              <a:gd name="connsiteX2" fmla="*/ 762152 w 2160000"/>
              <a:gd name="connsiteY2" fmla="*/ 2189408 h 6870880"/>
              <a:gd name="connsiteX3" fmla="*/ 2160000 w 2160000"/>
              <a:gd name="connsiteY3" fmla="*/ 6870880 h 6870880"/>
              <a:gd name="connsiteX4" fmla="*/ 0 w 2160000"/>
              <a:gd name="connsiteY4" fmla="*/ 6870880 h 6870880"/>
              <a:gd name="connsiteX5" fmla="*/ 0 w 2160000"/>
              <a:gd name="connsiteY5" fmla="*/ 12879 h 6870880"/>
              <a:gd name="connsiteX0" fmla="*/ 0 w 2160000"/>
              <a:gd name="connsiteY0" fmla="*/ 12879 h 6870880"/>
              <a:gd name="connsiteX1" fmla="*/ 743324 w 2160000"/>
              <a:gd name="connsiteY1" fmla="*/ 0 h 6870880"/>
              <a:gd name="connsiteX2" fmla="*/ 762152 w 2160000"/>
              <a:gd name="connsiteY2" fmla="*/ 2189408 h 6870880"/>
              <a:gd name="connsiteX3" fmla="*/ 2160000 w 2160000"/>
              <a:gd name="connsiteY3" fmla="*/ 6870880 h 6870880"/>
              <a:gd name="connsiteX4" fmla="*/ 0 w 2160000"/>
              <a:gd name="connsiteY4" fmla="*/ 6870880 h 6870880"/>
              <a:gd name="connsiteX5" fmla="*/ 0 w 2160000"/>
              <a:gd name="connsiteY5" fmla="*/ 12879 h 6870880"/>
              <a:gd name="connsiteX0" fmla="*/ 0 w 2160000"/>
              <a:gd name="connsiteY0" fmla="*/ 0 h 6858001"/>
              <a:gd name="connsiteX1" fmla="*/ 1683482 w 2160000"/>
              <a:gd name="connsiteY1" fmla="*/ 12879 h 6858001"/>
              <a:gd name="connsiteX2" fmla="*/ 762152 w 2160000"/>
              <a:gd name="connsiteY2" fmla="*/ 2176529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0 h 6858001"/>
              <a:gd name="connsiteX1" fmla="*/ 1722119 w 2160000"/>
              <a:gd name="connsiteY1" fmla="*/ 0 h 6858001"/>
              <a:gd name="connsiteX2" fmla="*/ 762152 w 2160000"/>
              <a:gd name="connsiteY2" fmla="*/ 2176529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0 h 6858001"/>
              <a:gd name="connsiteX1" fmla="*/ 1722119 w 2160000"/>
              <a:gd name="connsiteY1" fmla="*/ 0 h 6858001"/>
              <a:gd name="connsiteX2" fmla="*/ 1109882 w 2160000"/>
              <a:gd name="connsiteY2" fmla="*/ 2137893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0 h 6858001"/>
              <a:gd name="connsiteX1" fmla="*/ 1722119 w 2160000"/>
              <a:gd name="connsiteY1" fmla="*/ 0 h 6858001"/>
              <a:gd name="connsiteX2" fmla="*/ 1109882 w 2160000"/>
              <a:gd name="connsiteY2" fmla="*/ 2150772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0 h 6858001"/>
              <a:gd name="connsiteX1" fmla="*/ 1722119 w 2160000"/>
              <a:gd name="connsiteY1" fmla="*/ 0 h 6858001"/>
              <a:gd name="connsiteX2" fmla="*/ 1109882 w 2160000"/>
              <a:gd name="connsiteY2" fmla="*/ 2150772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0 h 6858001"/>
              <a:gd name="connsiteX1" fmla="*/ 1722119 w 2160000"/>
              <a:gd name="connsiteY1" fmla="*/ 0 h 6858001"/>
              <a:gd name="connsiteX2" fmla="*/ 1109882 w 2160000"/>
              <a:gd name="connsiteY2" fmla="*/ 2150772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0 h 6858001"/>
              <a:gd name="connsiteX1" fmla="*/ 1722119 w 2160000"/>
              <a:gd name="connsiteY1" fmla="*/ 0 h 6858001"/>
              <a:gd name="connsiteX2" fmla="*/ 1109882 w 2160000"/>
              <a:gd name="connsiteY2" fmla="*/ 2150772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21363"/>
              <a:gd name="connsiteY0" fmla="*/ 0 h 6870880"/>
              <a:gd name="connsiteX1" fmla="*/ 1722119 w 2121363"/>
              <a:gd name="connsiteY1" fmla="*/ 0 h 6870880"/>
              <a:gd name="connsiteX2" fmla="*/ 1109882 w 2121363"/>
              <a:gd name="connsiteY2" fmla="*/ 2150772 h 6870880"/>
              <a:gd name="connsiteX3" fmla="*/ 2121363 w 2121363"/>
              <a:gd name="connsiteY3" fmla="*/ 6870880 h 6870880"/>
              <a:gd name="connsiteX4" fmla="*/ 0 w 2121363"/>
              <a:gd name="connsiteY4" fmla="*/ 6858001 h 6870880"/>
              <a:gd name="connsiteX5" fmla="*/ 0 w 2121363"/>
              <a:gd name="connsiteY5" fmla="*/ 0 h 687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1363" h="6870880">
                <a:moveTo>
                  <a:pt x="0" y="0"/>
                </a:moveTo>
                <a:lnTo>
                  <a:pt x="1722119" y="0"/>
                </a:lnTo>
                <a:cubicBezTo>
                  <a:pt x="1707477" y="156691"/>
                  <a:pt x="1043341" y="1005625"/>
                  <a:pt x="1109882" y="2150772"/>
                </a:cubicBezTo>
                <a:cubicBezTo>
                  <a:pt x="1176423" y="3295919"/>
                  <a:pt x="1256169" y="5439178"/>
                  <a:pt x="2121363" y="6870880"/>
                </a:cubicBezTo>
                <a:lnTo>
                  <a:pt x="0" y="6858001"/>
                </a:lnTo>
                <a:lnTo>
                  <a:pt x="0" y="0"/>
                </a:lnTo>
                <a:close/>
              </a:path>
            </a:pathLst>
          </a:custGeom>
          <a:solidFill>
            <a:srgbClr val="DC2C34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" name="Прямоугольник 12">
            <a:extLst>
              <a:ext uri="{FF2B5EF4-FFF2-40B4-BE49-F238E27FC236}">
                <a16:creationId xmlns:a16="http://schemas.microsoft.com/office/drawing/2014/main" id="{597CD0AE-A46D-10CF-FFA5-FDAA27843EA6}"/>
              </a:ext>
            </a:extLst>
          </p:cNvPr>
          <p:cNvSpPr/>
          <p:nvPr/>
        </p:nvSpPr>
        <p:spPr>
          <a:xfrm>
            <a:off x="3889" y="-15616"/>
            <a:ext cx="1819786" cy="5157926"/>
          </a:xfrm>
          <a:custGeom>
            <a:avLst/>
            <a:gdLst>
              <a:gd name="connsiteX0" fmla="*/ 0 w 2160000"/>
              <a:gd name="connsiteY0" fmla="*/ 0 h 6858001"/>
              <a:gd name="connsiteX1" fmla="*/ 2160000 w 2160000"/>
              <a:gd name="connsiteY1" fmla="*/ 0 h 6858001"/>
              <a:gd name="connsiteX2" fmla="*/ 2160000 w 2160000"/>
              <a:gd name="connsiteY2" fmla="*/ 6858001 h 6858001"/>
              <a:gd name="connsiteX3" fmla="*/ 0 w 2160000"/>
              <a:gd name="connsiteY3" fmla="*/ 6858001 h 6858001"/>
              <a:gd name="connsiteX4" fmla="*/ 0 w 2160000"/>
              <a:gd name="connsiteY4" fmla="*/ 0 h 6858001"/>
              <a:gd name="connsiteX0" fmla="*/ 0 w 2160002"/>
              <a:gd name="connsiteY0" fmla="*/ 0 h 6858001"/>
              <a:gd name="connsiteX1" fmla="*/ 2160000 w 2160002"/>
              <a:gd name="connsiteY1" fmla="*/ 0 h 6858001"/>
              <a:gd name="connsiteX2" fmla="*/ 1174276 w 2160002"/>
              <a:gd name="connsiteY2" fmla="*/ 4095482 h 6858001"/>
              <a:gd name="connsiteX3" fmla="*/ 2160000 w 2160002"/>
              <a:gd name="connsiteY3" fmla="*/ 6858001 h 6858001"/>
              <a:gd name="connsiteX4" fmla="*/ 0 w 2160002"/>
              <a:gd name="connsiteY4" fmla="*/ 6858001 h 6858001"/>
              <a:gd name="connsiteX5" fmla="*/ 0 w 2160002"/>
              <a:gd name="connsiteY5" fmla="*/ 0 h 6858001"/>
              <a:gd name="connsiteX0" fmla="*/ 0 w 2160001"/>
              <a:gd name="connsiteY0" fmla="*/ 0 h 6858001"/>
              <a:gd name="connsiteX1" fmla="*/ 2160000 w 2160001"/>
              <a:gd name="connsiteY1" fmla="*/ 0 h 6858001"/>
              <a:gd name="connsiteX2" fmla="*/ 530332 w 2160001"/>
              <a:gd name="connsiteY2" fmla="*/ 3309870 h 6858001"/>
              <a:gd name="connsiteX3" fmla="*/ 2160000 w 2160001"/>
              <a:gd name="connsiteY3" fmla="*/ 6858001 h 6858001"/>
              <a:gd name="connsiteX4" fmla="*/ 0 w 2160001"/>
              <a:gd name="connsiteY4" fmla="*/ 6858001 h 6858001"/>
              <a:gd name="connsiteX5" fmla="*/ 0 w 2160001"/>
              <a:gd name="connsiteY5" fmla="*/ 0 h 6858001"/>
              <a:gd name="connsiteX0" fmla="*/ 0 w 2160001"/>
              <a:gd name="connsiteY0" fmla="*/ 0 h 6858001"/>
              <a:gd name="connsiteX1" fmla="*/ 2160000 w 2160001"/>
              <a:gd name="connsiteY1" fmla="*/ 0 h 6858001"/>
              <a:gd name="connsiteX2" fmla="*/ 79572 w 2160001"/>
              <a:gd name="connsiteY2" fmla="*/ 5048518 h 6858001"/>
              <a:gd name="connsiteX3" fmla="*/ 2160000 w 2160001"/>
              <a:gd name="connsiteY3" fmla="*/ 6858001 h 6858001"/>
              <a:gd name="connsiteX4" fmla="*/ 0 w 2160001"/>
              <a:gd name="connsiteY4" fmla="*/ 6858001 h 6858001"/>
              <a:gd name="connsiteX5" fmla="*/ 0 w 2160001"/>
              <a:gd name="connsiteY5" fmla="*/ 0 h 6858001"/>
              <a:gd name="connsiteX0" fmla="*/ 0 w 2160001"/>
              <a:gd name="connsiteY0" fmla="*/ 0 h 6858001"/>
              <a:gd name="connsiteX1" fmla="*/ 2160000 w 2160001"/>
              <a:gd name="connsiteY1" fmla="*/ 0 h 6858001"/>
              <a:gd name="connsiteX2" fmla="*/ 672000 w 2160001"/>
              <a:gd name="connsiteY2" fmla="*/ 2846231 h 6858001"/>
              <a:gd name="connsiteX3" fmla="*/ 2160000 w 2160001"/>
              <a:gd name="connsiteY3" fmla="*/ 6858001 h 6858001"/>
              <a:gd name="connsiteX4" fmla="*/ 0 w 2160001"/>
              <a:gd name="connsiteY4" fmla="*/ 6858001 h 6858001"/>
              <a:gd name="connsiteX5" fmla="*/ 0 w 2160001"/>
              <a:gd name="connsiteY5" fmla="*/ 0 h 6858001"/>
              <a:gd name="connsiteX0" fmla="*/ 0 w 2160002"/>
              <a:gd name="connsiteY0" fmla="*/ 0 h 6858001"/>
              <a:gd name="connsiteX1" fmla="*/ 2160000 w 2160002"/>
              <a:gd name="connsiteY1" fmla="*/ 0 h 6858001"/>
              <a:gd name="connsiteX2" fmla="*/ 762152 w 2160002"/>
              <a:gd name="connsiteY2" fmla="*/ 2176529 h 6858001"/>
              <a:gd name="connsiteX3" fmla="*/ 2160000 w 2160002"/>
              <a:gd name="connsiteY3" fmla="*/ 6858001 h 6858001"/>
              <a:gd name="connsiteX4" fmla="*/ 0 w 2160002"/>
              <a:gd name="connsiteY4" fmla="*/ 6858001 h 6858001"/>
              <a:gd name="connsiteX5" fmla="*/ 0 w 2160002"/>
              <a:gd name="connsiteY5" fmla="*/ 0 h 6858001"/>
              <a:gd name="connsiteX0" fmla="*/ 0 w 2160000"/>
              <a:gd name="connsiteY0" fmla="*/ 0 h 6858001"/>
              <a:gd name="connsiteX1" fmla="*/ 781960 w 2160000"/>
              <a:gd name="connsiteY1" fmla="*/ 38637 h 6858001"/>
              <a:gd name="connsiteX2" fmla="*/ 762152 w 2160000"/>
              <a:gd name="connsiteY2" fmla="*/ 2176529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0 h 6858001"/>
              <a:gd name="connsiteX1" fmla="*/ 794839 w 2160000"/>
              <a:gd name="connsiteY1" fmla="*/ 0 h 6858001"/>
              <a:gd name="connsiteX2" fmla="*/ 762152 w 2160000"/>
              <a:gd name="connsiteY2" fmla="*/ 2176529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0 h 6858001"/>
              <a:gd name="connsiteX1" fmla="*/ 794839 w 2160000"/>
              <a:gd name="connsiteY1" fmla="*/ 0 h 6858001"/>
              <a:gd name="connsiteX2" fmla="*/ 762152 w 2160000"/>
              <a:gd name="connsiteY2" fmla="*/ 2176529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0 h 6858001"/>
              <a:gd name="connsiteX1" fmla="*/ 794839 w 2160000"/>
              <a:gd name="connsiteY1" fmla="*/ 0 h 6858001"/>
              <a:gd name="connsiteX2" fmla="*/ 762152 w 2160000"/>
              <a:gd name="connsiteY2" fmla="*/ 2176529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0 h 6858001"/>
              <a:gd name="connsiteX1" fmla="*/ 794839 w 2160000"/>
              <a:gd name="connsiteY1" fmla="*/ 0 h 6858001"/>
              <a:gd name="connsiteX2" fmla="*/ 762152 w 2160000"/>
              <a:gd name="connsiteY2" fmla="*/ 2176529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0 h 6858001"/>
              <a:gd name="connsiteX1" fmla="*/ 794839 w 2160000"/>
              <a:gd name="connsiteY1" fmla="*/ 0 h 6858001"/>
              <a:gd name="connsiteX2" fmla="*/ 762152 w 2160000"/>
              <a:gd name="connsiteY2" fmla="*/ 2176529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0 h 6858001"/>
              <a:gd name="connsiteX1" fmla="*/ 794839 w 2160000"/>
              <a:gd name="connsiteY1" fmla="*/ 0 h 6858001"/>
              <a:gd name="connsiteX2" fmla="*/ 762152 w 2160000"/>
              <a:gd name="connsiteY2" fmla="*/ 2176529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0 h 6858001"/>
              <a:gd name="connsiteX1" fmla="*/ 794839 w 2160000"/>
              <a:gd name="connsiteY1" fmla="*/ 0 h 6858001"/>
              <a:gd name="connsiteX2" fmla="*/ 762152 w 2160000"/>
              <a:gd name="connsiteY2" fmla="*/ 2176529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0 h 6858001"/>
              <a:gd name="connsiteX1" fmla="*/ 794839 w 2160000"/>
              <a:gd name="connsiteY1" fmla="*/ 0 h 6858001"/>
              <a:gd name="connsiteX2" fmla="*/ 762152 w 2160000"/>
              <a:gd name="connsiteY2" fmla="*/ 2176529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0 h 6858001"/>
              <a:gd name="connsiteX1" fmla="*/ 794839 w 2160000"/>
              <a:gd name="connsiteY1" fmla="*/ 0 h 6858001"/>
              <a:gd name="connsiteX2" fmla="*/ 762152 w 2160000"/>
              <a:gd name="connsiteY2" fmla="*/ 2176529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25758 h 6883759"/>
              <a:gd name="connsiteX1" fmla="*/ 743324 w 2160000"/>
              <a:gd name="connsiteY1" fmla="*/ 0 h 6883759"/>
              <a:gd name="connsiteX2" fmla="*/ 762152 w 2160000"/>
              <a:gd name="connsiteY2" fmla="*/ 2202287 h 6883759"/>
              <a:gd name="connsiteX3" fmla="*/ 2160000 w 2160000"/>
              <a:gd name="connsiteY3" fmla="*/ 6883759 h 6883759"/>
              <a:gd name="connsiteX4" fmla="*/ 0 w 2160000"/>
              <a:gd name="connsiteY4" fmla="*/ 6883759 h 6883759"/>
              <a:gd name="connsiteX5" fmla="*/ 0 w 2160000"/>
              <a:gd name="connsiteY5" fmla="*/ 25758 h 6883759"/>
              <a:gd name="connsiteX0" fmla="*/ 0 w 2160000"/>
              <a:gd name="connsiteY0" fmla="*/ 25758 h 6883759"/>
              <a:gd name="connsiteX1" fmla="*/ 743324 w 2160000"/>
              <a:gd name="connsiteY1" fmla="*/ 0 h 6883759"/>
              <a:gd name="connsiteX2" fmla="*/ 762152 w 2160000"/>
              <a:gd name="connsiteY2" fmla="*/ 2202287 h 6883759"/>
              <a:gd name="connsiteX3" fmla="*/ 2160000 w 2160000"/>
              <a:gd name="connsiteY3" fmla="*/ 6883759 h 6883759"/>
              <a:gd name="connsiteX4" fmla="*/ 0 w 2160000"/>
              <a:gd name="connsiteY4" fmla="*/ 6883759 h 6883759"/>
              <a:gd name="connsiteX5" fmla="*/ 0 w 2160000"/>
              <a:gd name="connsiteY5" fmla="*/ 25758 h 6883759"/>
              <a:gd name="connsiteX0" fmla="*/ 0 w 2160000"/>
              <a:gd name="connsiteY0" fmla="*/ 25758 h 6883759"/>
              <a:gd name="connsiteX1" fmla="*/ 743324 w 2160000"/>
              <a:gd name="connsiteY1" fmla="*/ 0 h 6883759"/>
              <a:gd name="connsiteX2" fmla="*/ 762152 w 2160000"/>
              <a:gd name="connsiteY2" fmla="*/ 2202287 h 6883759"/>
              <a:gd name="connsiteX3" fmla="*/ 2160000 w 2160000"/>
              <a:gd name="connsiteY3" fmla="*/ 6883759 h 6883759"/>
              <a:gd name="connsiteX4" fmla="*/ 0 w 2160000"/>
              <a:gd name="connsiteY4" fmla="*/ 6883759 h 6883759"/>
              <a:gd name="connsiteX5" fmla="*/ 0 w 2160000"/>
              <a:gd name="connsiteY5" fmla="*/ 25758 h 6883759"/>
              <a:gd name="connsiteX0" fmla="*/ 0 w 2160000"/>
              <a:gd name="connsiteY0" fmla="*/ 25758 h 6883759"/>
              <a:gd name="connsiteX1" fmla="*/ 743324 w 2160000"/>
              <a:gd name="connsiteY1" fmla="*/ 0 h 6883759"/>
              <a:gd name="connsiteX2" fmla="*/ 762152 w 2160000"/>
              <a:gd name="connsiteY2" fmla="*/ 2202287 h 6883759"/>
              <a:gd name="connsiteX3" fmla="*/ 2160000 w 2160000"/>
              <a:gd name="connsiteY3" fmla="*/ 6883759 h 6883759"/>
              <a:gd name="connsiteX4" fmla="*/ 0 w 2160000"/>
              <a:gd name="connsiteY4" fmla="*/ 6883759 h 6883759"/>
              <a:gd name="connsiteX5" fmla="*/ 0 w 2160000"/>
              <a:gd name="connsiteY5" fmla="*/ 25758 h 6883759"/>
              <a:gd name="connsiteX0" fmla="*/ 0 w 2160000"/>
              <a:gd name="connsiteY0" fmla="*/ 0 h 6858001"/>
              <a:gd name="connsiteX1" fmla="*/ 769082 w 2160000"/>
              <a:gd name="connsiteY1" fmla="*/ 0 h 6858001"/>
              <a:gd name="connsiteX2" fmla="*/ 762152 w 2160000"/>
              <a:gd name="connsiteY2" fmla="*/ 2176529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0 h 6858001"/>
              <a:gd name="connsiteX1" fmla="*/ 949386 w 2160000"/>
              <a:gd name="connsiteY1" fmla="*/ 0 h 6858001"/>
              <a:gd name="connsiteX2" fmla="*/ 762152 w 2160000"/>
              <a:gd name="connsiteY2" fmla="*/ 2176529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0 h 6858001"/>
              <a:gd name="connsiteX1" fmla="*/ 949386 w 2160000"/>
              <a:gd name="connsiteY1" fmla="*/ 0 h 6858001"/>
              <a:gd name="connsiteX2" fmla="*/ 762152 w 2160000"/>
              <a:gd name="connsiteY2" fmla="*/ 2176529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12879 h 6870880"/>
              <a:gd name="connsiteX1" fmla="*/ 743324 w 2160000"/>
              <a:gd name="connsiteY1" fmla="*/ 0 h 6870880"/>
              <a:gd name="connsiteX2" fmla="*/ 762152 w 2160000"/>
              <a:gd name="connsiteY2" fmla="*/ 2189408 h 6870880"/>
              <a:gd name="connsiteX3" fmla="*/ 2160000 w 2160000"/>
              <a:gd name="connsiteY3" fmla="*/ 6870880 h 6870880"/>
              <a:gd name="connsiteX4" fmla="*/ 0 w 2160000"/>
              <a:gd name="connsiteY4" fmla="*/ 6870880 h 6870880"/>
              <a:gd name="connsiteX5" fmla="*/ 0 w 2160000"/>
              <a:gd name="connsiteY5" fmla="*/ 12879 h 6870880"/>
              <a:gd name="connsiteX0" fmla="*/ 0 w 2160000"/>
              <a:gd name="connsiteY0" fmla="*/ 12879 h 6870880"/>
              <a:gd name="connsiteX1" fmla="*/ 743324 w 2160000"/>
              <a:gd name="connsiteY1" fmla="*/ 0 h 6870880"/>
              <a:gd name="connsiteX2" fmla="*/ 762152 w 2160000"/>
              <a:gd name="connsiteY2" fmla="*/ 2189408 h 6870880"/>
              <a:gd name="connsiteX3" fmla="*/ 2160000 w 2160000"/>
              <a:gd name="connsiteY3" fmla="*/ 6870880 h 6870880"/>
              <a:gd name="connsiteX4" fmla="*/ 0 w 2160000"/>
              <a:gd name="connsiteY4" fmla="*/ 6870880 h 6870880"/>
              <a:gd name="connsiteX5" fmla="*/ 0 w 2160000"/>
              <a:gd name="connsiteY5" fmla="*/ 12879 h 6870880"/>
              <a:gd name="connsiteX0" fmla="*/ 0 w 2160000"/>
              <a:gd name="connsiteY0" fmla="*/ 12879 h 6870880"/>
              <a:gd name="connsiteX1" fmla="*/ 743324 w 2160000"/>
              <a:gd name="connsiteY1" fmla="*/ 0 h 6870880"/>
              <a:gd name="connsiteX2" fmla="*/ 762152 w 2160000"/>
              <a:gd name="connsiteY2" fmla="*/ 2189408 h 6870880"/>
              <a:gd name="connsiteX3" fmla="*/ 2160000 w 2160000"/>
              <a:gd name="connsiteY3" fmla="*/ 6870880 h 6870880"/>
              <a:gd name="connsiteX4" fmla="*/ 0 w 2160000"/>
              <a:gd name="connsiteY4" fmla="*/ 6870880 h 6870880"/>
              <a:gd name="connsiteX5" fmla="*/ 0 w 2160000"/>
              <a:gd name="connsiteY5" fmla="*/ 12879 h 6870880"/>
              <a:gd name="connsiteX0" fmla="*/ 0 w 2160000"/>
              <a:gd name="connsiteY0" fmla="*/ 12879 h 6870880"/>
              <a:gd name="connsiteX1" fmla="*/ 743324 w 2160000"/>
              <a:gd name="connsiteY1" fmla="*/ 0 h 6870880"/>
              <a:gd name="connsiteX2" fmla="*/ 762152 w 2160000"/>
              <a:gd name="connsiteY2" fmla="*/ 2189408 h 6870880"/>
              <a:gd name="connsiteX3" fmla="*/ 2160000 w 2160000"/>
              <a:gd name="connsiteY3" fmla="*/ 6870880 h 6870880"/>
              <a:gd name="connsiteX4" fmla="*/ 0 w 2160000"/>
              <a:gd name="connsiteY4" fmla="*/ 6870880 h 6870880"/>
              <a:gd name="connsiteX5" fmla="*/ 0 w 2160000"/>
              <a:gd name="connsiteY5" fmla="*/ 12879 h 6870880"/>
              <a:gd name="connsiteX0" fmla="*/ 0 w 2160000"/>
              <a:gd name="connsiteY0" fmla="*/ 12879 h 6870880"/>
              <a:gd name="connsiteX1" fmla="*/ 743324 w 2160000"/>
              <a:gd name="connsiteY1" fmla="*/ 0 h 6870880"/>
              <a:gd name="connsiteX2" fmla="*/ 762152 w 2160000"/>
              <a:gd name="connsiteY2" fmla="*/ 2189408 h 6870880"/>
              <a:gd name="connsiteX3" fmla="*/ 2160000 w 2160000"/>
              <a:gd name="connsiteY3" fmla="*/ 6870880 h 6870880"/>
              <a:gd name="connsiteX4" fmla="*/ 0 w 2160000"/>
              <a:gd name="connsiteY4" fmla="*/ 6870880 h 6870880"/>
              <a:gd name="connsiteX5" fmla="*/ 0 w 2160000"/>
              <a:gd name="connsiteY5" fmla="*/ 12879 h 6870880"/>
              <a:gd name="connsiteX0" fmla="*/ 0 w 2160000"/>
              <a:gd name="connsiteY0" fmla="*/ 12879 h 6870880"/>
              <a:gd name="connsiteX1" fmla="*/ 743324 w 2160000"/>
              <a:gd name="connsiteY1" fmla="*/ 0 h 6870880"/>
              <a:gd name="connsiteX2" fmla="*/ 762152 w 2160000"/>
              <a:gd name="connsiteY2" fmla="*/ 2189408 h 6870880"/>
              <a:gd name="connsiteX3" fmla="*/ 2160000 w 2160000"/>
              <a:gd name="connsiteY3" fmla="*/ 6870880 h 6870880"/>
              <a:gd name="connsiteX4" fmla="*/ 0 w 2160000"/>
              <a:gd name="connsiteY4" fmla="*/ 6870880 h 6870880"/>
              <a:gd name="connsiteX5" fmla="*/ 0 w 2160000"/>
              <a:gd name="connsiteY5" fmla="*/ 12879 h 6870880"/>
              <a:gd name="connsiteX0" fmla="*/ 0 w 2160000"/>
              <a:gd name="connsiteY0" fmla="*/ 12879 h 6870880"/>
              <a:gd name="connsiteX1" fmla="*/ 743324 w 2160000"/>
              <a:gd name="connsiteY1" fmla="*/ 0 h 6870880"/>
              <a:gd name="connsiteX2" fmla="*/ 762152 w 2160000"/>
              <a:gd name="connsiteY2" fmla="*/ 2189408 h 6870880"/>
              <a:gd name="connsiteX3" fmla="*/ 2160000 w 2160000"/>
              <a:gd name="connsiteY3" fmla="*/ 6870880 h 6870880"/>
              <a:gd name="connsiteX4" fmla="*/ 0 w 2160000"/>
              <a:gd name="connsiteY4" fmla="*/ 6870880 h 6870880"/>
              <a:gd name="connsiteX5" fmla="*/ 0 w 2160000"/>
              <a:gd name="connsiteY5" fmla="*/ 12879 h 6870880"/>
              <a:gd name="connsiteX0" fmla="*/ 0 w 2160000"/>
              <a:gd name="connsiteY0" fmla="*/ 0 h 6858001"/>
              <a:gd name="connsiteX1" fmla="*/ 1000901 w 2160000"/>
              <a:gd name="connsiteY1" fmla="*/ 12879 h 6858001"/>
              <a:gd name="connsiteX2" fmla="*/ 762152 w 2160000"/>
              <a:gd name="connsiteY2" fmla="*/ 2176529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0 h 6858001"/>
              <a:gd name="connsiteX1" fmla="*/ 1000901 w 2160000"/>
              <a:gd name="connsiteY1" fmla="*/ 12879 h 6858001"/>
              <a:gd name="connsiteX2" fmla="*/ 762152 w 2160000"/>
              <a:gd name="connsiteY2" fmla="*/ 2176529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0 h 6858001"/>
              <a:gd name="connsiteX1" fmla="*/ 1000901 w 2160000"/>
              <a:gd name="connsiteY1" fmla="*/ 12879 h 6858001"/>
              <a:gd name="connsiteX2" fmla="*/ 762152 w 2160000"/>
              <a:gd name="connsiteY2" fmla="*/ 2176529 h 6858001"/>
              <a:gd name="connsiteX3" fmla="*/ 2160000 w 2160000"/>
              <a:gd name="connsiteY3" fmla="*/ 6858001 h 6858001"/>
              <a:gd name="connsiteX4" fmla="*/ 0 w 2160000"/>
              <a:gd name="connsiteY4" fmla="*/ 6858001 h 6858001"/>
              <a:gd name="connsiteX5" fmla="*/ 0 w 2160000"/>
              <a:gd name="connsiteY5" fmla="*/ 0 h 6858001"/>
              <a:gd name="connsiteX0" fmla="*/ 0 w 2160000"/>
              <a:gd name="connsiteY0" fmla="*/ 12879 h 6870880"/>
              <a:gd name="connsiteX1" fmla="*/ 988022 w 2160000"/>
              <a:gd name="connsiteY1" fmla="*/ 0 h 6870880"/>
              <a:gd name="connsiteX2" fmla="*/ 762152 w 2160000"/>
              <a:gd name="connsiteY2" fmla="*/ 2189408 h 6870880"/>
              <a:gd name="connsiteX3" fmla="*/ 2160000 w 2160000"/>
              <a:gd name="connsiteY3" fmla="*/ 6870880 h 6870880"/>
              <a:gd name="connsiteX4" fmla="*/ 0 w 2160000"/>
              <a:gd name="connsiteY4" fmla="*/ 6870880 h 6870880"/>
              <a:gd name="connsiteX5" fmla="*/ 0 w 2160000"/>
              <a:gd name="connsiteY5" fmla="*/ 12879 h 687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0000" h="6870880">
                <a:moveTo>
                  <a:pt x="0" y="12879"/>
                </a:moveTo>
                <a:lnTo>
                  <a:pt x="988022" y="0"/>
                </a:lnTo>
                <a:cubicBezTo>
                  <a:pt x="960501" y="1019575"/>
                  <a:pt x="566822" y="1044261"/>
                  <a:pt x="762152" y="2189408"/>
                </a:cubicBezTo>
                <a:cubicBezTo>
                  <a:pt x="957482" y="3334555"/>
                  <a:pt x="1294806" y="5439178"/>
                  <a:pt x="2160000" y="6870880"/>
                </a:cubicBezTo>
                <a:lnTo>
                  <a:pt x="0" y="6870880"/>
                </a:lnTo>
                <a:lnTo>
                  <a:pt x="0" y="12879"/>
                </a:lnTo>
                <a:close/>
              </a:path>
            </a:pathLst>
          </a:custGeom>
          <a:solidFill>
            <a:srgbClr val="004996"/>
          </a:solidFill>
          <a:ln>
            <a:solidFill>
              <a:srgbClr val="0049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pic>
        <p:nvPicPr>
          <p:cNvPr id="3" name="Рисунок 2" descr="Изображение выглядит как рисунок, мультфильм, графическая вставк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3BE51430-5650-29A5-B50E-8E085F2DD9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665" y="4279649"/>
            <a:ext cx="1382275" cy="6058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FC69FF-1049-DB91-3519-B4632E12A4F9}"/>
              </a:ext>
            </a:extLst>
          </p:cNvPr>
          <p:cNvSpPr txBox="1"/>
          <p:nvPr/>
        </p:nvSpPr>
        <p:spPr>
          <a:xfrm>
            <a:off x="2442115" y="3846236"/>
            <a:ext cx="100737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solidFill>
                  <a:srgbClr val="747577"/>
                </a:solidFill>
              </a:rPr>
              <a:t>Оператор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FCBEC3-08CC-391B-0797-E1182C61A806}"/>
              </a:ext>
            </a:extLst>
          </p:cNvPr>
          <p:cNvSpPr txBox="1"/>
          <p:nvPr/>
        </p:nvSpPr>
        <p:spPr bwMode="auto">
          <a:xfrm>
            <a:off x="7124786" y="3846236"/>
            <a:ext cx="138227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solidFill>
                  <a:srgbClr val="747577"/>
                </a:solidFill>
              </a:rPr>
              <a:t>Аккредитация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AC9799-D45A-3B75-3A42-6680C56887DC}"/>
              </a:ext>
            </a:extLst>
          </p:cNvPr>
          <p:cNvSpPr txBox="1"/>
          <p:nvPr/>
        </p:nvSpPr>
        <p:spPr bwMode="auto">
          <a:xfrm>
            <a:off x="4738448" y="3846236"/>
            <a:ext cx="148657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solidFill>
                  <a:srgbClr val="747577"/>
                </a:solidFill>
              </a:rPr>
              <a:t>При поддержке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A986DE2C-F9DF-80AB-18EA-01F155A688F1}"/>
              </a:ext>
            </a:extLst>
          </p:cNvPr>
          <p:cNvGrpSpPr/>
          <p:nvPr/>
        </p:nvGrpSpPr>
        <p:grpSpPr>
          <a:xfrm>
            <a:off x="4315571" y="4295243"/>
            <a:ext cx="2514271" cy="590300"/>
            <a:chOff x="5251784" y="5726990"/>
            <a:chExt cx="3352361" cy="787067"/>
          </a:xfrm>
        </p:grpSpPr>
        <p:sp>
          <p:nvSpPr>
            <p:cNvPr id="31" name="object 12"/>
            <p:cNvSpPr/>
            <p:nvPr/>
          </p:nvSpPr>
          <p:spPr bwMode="auto">
            <a:xfrm>
              <a:off x="5251784" y="5763928"/>
              <a:ext cx="1557630" cy="699858"/>
            </a:xfrm>
            <a:prstGeom prst="rect">
              <a:avLst/>
            </a:prstGeom>
            <a:blipFill>
              <a:blip r:embed="rId5"/>
              <a:stretch/>
            </a:blip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350" dirty="0"/>
            </a:p>
          </p:txBody>
        </p:sp>
        <p:pic>
          <p:nvPicPr>
            <p:cNvPr id="11" name="Рисунок 10" descr="Изображение выглядит как Шрифт, символ, снимок экрана, Графика&#10;&#10;Автоматически созданное описание">
              <a:extLst>
                <a:ext uri="{FF2B5EF4-FFF2-40B4-BE49-F238E27FC236}">
                  <a16:creationId xmlns:a16="http://schemas.microsoft.com/office/drawing/2014/main" id="{8B8C12A5-8174-D568-60DA-5E46FD581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7969" y="5726990"/>
              <a:ext cx="1456176" cy="787067"/>
            </a:xfrm>
            <a:prstGeom prst="rect">
              <a:avLst/>
            </a:prstGeom>
          </p:spPr>
        </p:pic>
      </p:grpSp>
      <p:sp>
        <p:nvSpPr>
          <p:cNvPr id="9" name="AutoShape 2">
            <a:extLst>
              <a:ext uri="{FF2B5EF4-FFF2-40B4-BE49-F238E27FC236}">
                <a16:creationId xmlns:a16="http://schemas.microsoft.com/office/drawing/2014/main" id="{2F51259D-AA50-E0A0-CD15-DE86FF2ACC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141371B-ED86-4115-9AC2-0D4E60D70F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8816" y="874188"/>
            <a:ext cx="3203624" cy="78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035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42ECDC7-247E-4820-9C4C-BC97714C75B7}"/>
              </a:ext>
            </a:extLst>
          </p:cNvPr>
          <p:cNvSpPr/>
          <p:nvPr/>
        </p:nvSpPr>
        <p:spPr>
          <a:xfrm flipV="1">
            <a:off x="23642" y="0"/>
            <a:ext cx="101250" cy="5143500"/>
          </a:xfrm>
          <a:prstGeom prst="rect">
            <a:avLst/>
          </a:prstGeom>
          <a:solidFill>
            <a:srgbClr val="DC2C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4520626-0A18-4CB9-885C-CCB825CB8066}"/>
              </a:ext>
            </a:extLst>
          </p:cNvPr>
          <p:cNvSpPr/>
          <p:nvPr/>
        </p:nvSpPr>
        <p:spPr>
          <a:xfrm flipV="1">
            <a:off x="-12358" y="-1"/>
            <a:ext cx="101250" cy="5143500"/>
          </a:xfrm>
          <a:prstGeom prst="rect">
            <a:avLst/>
          </a:prstGeom>
          <a:solidFill>
            <a:srgbClr val="414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97D0D49-1CC4-48FF-46FF-4BF8376C51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649426"/>
              </p:ext>
            </p:extLst>
          </p:nvPr>
        </p:nvGraphicFramePr>
        <p:xfrm>
          <a:off x="882000" y="915566"/>
          <a:ext cx="73800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5561">
                  <a:extLst>
                    <a:ext uri="{9D8B030D-6E8A-4147-A177-3AD203B41FA5}">
                      <a16:colId xmlns:a16="http://schemas.microsoft.com/office/drawing/2014/main" val="2882736846"/>
                    </a:ext>
                  </a:extLst>
                </a:gridCol>
                <a:gridCol w="2916262">
                  <a:extLst>
                    <a:ext uri="{9D8B030D-6E8A-4147-A177-3AD203B41FA5}">
                      <a16:colId xmlns:a16="http://schemas.microsoft.com/office/drawing/2014/main" val="4216035529"/>
                    </a:ext>
                  </a:extLst>
                </a:gridCol>
                <a:gridCol w="2238177">
                  <a:extLst>
                    <a:ext uri="{9D8B030D-6E8A-4147-A177-3AD203B41FA5}">
                      <a16:colId xmlns:a16="http://schemas.microsoft.com/office/drawing/2014/main" val="27070370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Группа, компания</a:t>
                      </a:r>
                    </a:p>
                  </a:txBody>
                  <a:tcPr>
                    <a:solidFill>
                      <a:srgbClr val="4148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Название команды</a:t>
                      </a:r>
                    </a:p>
                  </a:txBody>
                  <a:tcPr>
                    <a:solidFill>
                      <a:srgbClr val="4148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Бизнес-школа</a:t>
                      </a:r>
                    </a:p>
                  </a:txBody>
                  <a:tcPr>
                    <a:solidFill>
                      <a:srgbClr val="4148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597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 группа 1 компания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БШ_УрФУ_Преподаватели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/>
                        <a:t>УрФУ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2397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 группа 2 компания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БШ_УрФУ_Президенты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04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/>
                        <a:t>УрФУ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4514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 группа 3 компания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Агенты 096!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/>
                        <a:t>УрФУ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550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04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1 группа 4 компания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EMBA-64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ИБДА РАНХиГС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0229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04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2 группа 1 компания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Деление на ноль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ИГСУ РАНХиГС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0170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04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2 группа 2 компания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Poohsticks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04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ИГСУ РАНХиГС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8778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04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2 группа 3 компания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DPA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04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ИГСУ РАНХиГС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4999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04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2 группа 4 компания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ИГСУ РАНХиГС </a:t>
                      </a:r>
                      <a:r>
                        <a:rPr lang="en-US" dirty="0"/>
                        <a:t>MBA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04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ИГСУ РАНХиГС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4615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04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2 группа 5 компания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FEFU_managers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ДВФУ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8324860"/>
                  </a:ext>
                </a:extLst>
              </a:tr>
            </a:tbl>
          </a:graphicData>
        </a:graphic>
      </p:graphicFrame>
      <p:sp>
        <p:nvSpPr>
          <p:cNvPr id="4" name="Subtitle 2">
            <a:extLst>
              <a:ext uri="{FF2B5EF4-FFF2-40B4-BE49-F238E27FC236}">
                <a16:creationId xmlns:a16="http://schemas.microsoft.com/office/drawing/2014/main" id="{56EDB976-4536-7D54-9FAC-A59894F27533}"/>
              </a:ext>
            </a:extLst>
          </p:cNvPr>
          <p:cNvSpPr txBox="1">
            <a:spLocks/>
          </p:cNvSpPr>
          <p:nvPr/>
        </p:nvSpPr>
        <p:spPr bwMode="auto">
          <a:xfrm>
            <a:off x="755576" y="245358"/>
            <a:ext cx="7632848" cy="54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4290" rIns="0" bIns="34290" numCol="1" rtlCol="0" anchor="t" anchorCtr="0" compatLnSpc="1">
            <a:prstTxWarp prst="textNoShape">
              <a:avLst/>
            </a:prstTxWarp>
            <a:noAutofit/>
          </a:bodyPr>
          <a:lstStyle>
            <a:lvl1pPr marL="341409" indent="-341409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735" indent="-284507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8043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3263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48484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3697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58915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4136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9358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  <a:defRPr lang="ru-RU" sz="1800" b="1" i="0" u="none" strike="noStrike" kern="1200" spc="0" baseline="0">
                <a:solidFill>
                  <a:srgbClr val="41489A"/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>
                <a:solidFill>
                  <a:srgbClr val="41489A"/>
                </a:solidFill>
              </a:rPr>
              <a:t>Состав групп</a:t>
            </a:r>
            <a:endParaRPr lang="ru-RU" sz="2800" b="1" i="0" u="none" strike="noStrike" kern="1200" spc="0" baseline="0" dirty="0">
              <a:solidFill>
                <a:srgbClr val="41489A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44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42ECDC7-247E-4820-9C4C-BC97714C75B7}"/>
              </a:ext>
            </a:extLst>
          </p:cNvPr>
          <p:cNvSpPr/>
          <p:nvPr/>
        </p:nvSpPr>
        <p:spPr>
          <a:xfrm flipV="1">
            <a:off x="23642" y="0"/>
            <a:ext cx="101250" cy="5143500"/>
          </a:xfrm>
          <a:prstGeom prst="rect">
            <a:avLst/>
          </a:prstGeom>
          <a:solidFill>
            <a:srgbClr val="DC2C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4520626-0A18-4CB9-885C-CCB825CB8066}"/>
              </a:ext>
            </a:extLst>
          </p:cNvPr>
          <p:cNvSpPr/>
          <p:nvPr/>
        </p:nvSpPr>
        <p:spPr>
          <a:xfrm flipV="1">
            <a:off x="-12358" y="-1"/>
            <a:ext cx="101250" cy="5143500"/>
          </a:xfrm>
          <a:prstGeom prst="rect">
            <a:avLst/>
          </a:prstGeom>
          <a:solidFill>
            <a:srgbClr val="414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6FF0E7-AD06-4BAA-A12F-32DBDF84D836}"/>
              </a:ext>
            </a:extLst>
          </p:cNvPr>
          <p:cNvSpPr txBox="1">
            <a:spLocks/>
          </p:cNvSpPr>
          <p:nvPr/>
        </p:nvSpPr>
        <p:spPr bwMode="auto">
          <a:xfrm>
            <a:off x="539552" y="2211710"/>
            <a:ext cx="7632848" cy="54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4290" rIns="0" bIns="34290" numCol="1" rtlCol="0" anchor="t" anchorCtr="0" compatLnSpc="1">
            <a:prstTxWarp prst="textNoShape">
              <a:avLst/>
            </a:prstTxWarp>
            <a:noAutofit/>
          </a:bodyPr>
          <a:lstStyle>
            <a:lvl1pPr marL="341409" indent="-341409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735" indent="-284507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8043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3263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48484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3697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58915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4136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9358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  <a:defRPr lang="ru-RU" sz="1800" b="1" i="0" u="none" strike="noStrike" kern="1200" spc="0" baseline="0">
                <a:solidFill>
                  <a:srgbClr val="41489A"/>
                </a:solidFill>
                <a:latin typeface="+mn-lt"/>
                <a:ea typeface="+mn-ea"/>
                <a:cs typeface="+mn-cs"/>
              </a:defRPr>
            </a:pPr>
            <a:r>
              <a:rPr lang="ru-RU" sz="2800" b="1" i="0" u="none" strike="noStrike" kern="1200" spc="0" baseline="0" dirty="0">
                <a:solidFill>
                  <a:srgbClr val="41489A"/>
                </a:solidFill>
                <a:latin typeface="+mn-lt"/>
                <a:ea typeface="+mn-ea"/>
                <a:cs typeface="+mn-cs"/>
              </a:rPr>
              <a:t>1 ГРУППА</a:t>
            </a:r>
          </a:p>
        </p:txBody>
      </p:sp>
    </p:spTree>
    <p:extLst>
      <p:ext uri="{BB962C8B-B14F-4D97-AF65-F5344CB8AC3E}">
        <p14:creationId xmlns:p14="http://schemas.microsoft.com/office/powerpoint/2010/main" val="1444609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0BA45DFB-7B4C-124B-5698-17B7E83A5A67}"/>
              </a:ext>
            </a:extLst>
          </p:cNvPr>
          <p:cNvSpPr txBox="1">
            <a:spLocks/>
          </p:cNvSpPr>
          <p:nvPr/>
        </p:nvSpPr>
        <p:spPr bwMode="auto">
          <a:xfrm>
            <a:off x="755576" y="108809"/>
            <a:ext cx="7632848" cy="3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4290" rIns="0" bIns="34290" numCol="1" rtlCol="0" anchor="t" anchorCtr="0" compatLnSpc="1">
            <a:prstTxWarp prst="textNoShape">
              <a:avLst/>
            </a:prstTxWarp>
            <a:noAutofit/>
          </a:bodyPr>
          <a:lstStyle>
            <a:lvl1pPr marL="341409" indent="-341409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735" indent="-284507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8043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3263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48484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3697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58915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4136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9358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  <a:defRPr lang="ru-RU" sz="1800" b="1" i="0" u="none" strike="noStrike" kern="1200" spc="0" baseline="0">
                <a:solidFill>
                  <a:srgbClr val="41489A"/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0" u="none" strike="noStrike" kern="1200" spc="0" baseline="0" dirty="0">
                <a:solidFill>
                  <a:srgbClr val="41489A"/>
                </a:solidFill>
                <a:latin typeface="+mn-lt"/>
                <a:ea typeface="+mn-ea"/>
                <a:cs typeface="+mn-cs"/>
              </a:rPr>
              <a:t>ИНФОРМАЦИЯ О ГРУППЕ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42ECDC7-247E-4820-9C4C-BC97714C75B7}"/>
              </a:ext>
            </a:extLst>
          </p:cNvPr>
          <p:cNvSpPr/>
          <p:nvPr/>
        </p:nvSpPr>
        <p:spPr>
          <a:xfrm flipV="1">
            <a:off x="23642" y="0"/>
            <a:ext cx="101250" cy="5143500"/>
          </a:xfrm>
          <a:prstGeom prst="rect">
            <a:avLst/>
          </a:prstGeom>
          <a:solidFill>
            <a:srgbClr val="DC2C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4520626-0A18-4CB9-885C-CCB825CB8066}"/>
              </a:ext>
            </a:extLst>
          </p:cNvPr>
          <p:cNvSpPr/>
          <p:nvPr/>
        </p:nvSpPr>
        <p:spPr>
          <a:xfrm flipV="1">
            <a:off x="-12358" y="-1"/>
            <a:ext cx="101250" cy="5143500"/>
          </a:xfrm>
          <a:prstGeom prst="rect">
            <a:avLst/>
          </a:prstGeom>
          <a:solidFill>
            <a:srgbClr val="414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4B2BA21-56C0-991A-496B-6070E50C8BE0}"/>
              </a:ext>
            </a:extLst>
          </p:cNvPr>
          <p:cNvSpPr/>
          <p:nvPr/>
        </p:nvSpPr>
        <p:spPr>
          <a:xfrm>
            <a:off x="567229" y="3355200"/>
            <a:ext cx="8009539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B76895-DA14-37E5-31B9-2920EB03E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858" y="517968"/>
            <a:ext cx="6106284" cy="429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0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0BA45DFB-7B4C-124B-5698-17B7E83A5A67}"/>
              </a:ext>
            </a:extLst>
          </p:cNvPr>
          <p:cNvSpPr txBox="1">
            <a:spLocks/>
          </p:cNvSpPr>
          <p:nvPr/>
        </p:nvSpPr>
        <p:spPr bwMode="auto">
          <a:xfrm>
            <a:off x="755576" y="108809"/>
            <a:ext cx="7632848" cy="376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4290" rIns="0" bIns="34290" numCol="1" rtlCol="0" anchor="t" anchorCtr="0" compatLnSpc="1">
            <a:prstTxWarp prst="textNoShape">
              <a:avLst/>
            </a:prstTxWarp>
            <a:noAutofit/>
          </a:bodyPr>
          <a:lstStyle>
            <a:lvl1pPr marL="341409" indent="-341409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735" indent="-284507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8043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3263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48484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3697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58915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4136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9358" indent="-227605" algn="l" defTabSz="91043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  <a:defRPr lang="ru-RU" sz="1800" b="1" i="0" u="none" strike="noStrike" kern="1200" spc="0" baseline="0">
                <a:solidFill>
                  <a:srgbClr val="41489A"/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0" u="none" strike="noStrike" kern="1200" spc="0" baseline="0" dirty="0">
                <a:solidFill>
                  <a:srgbClr val="41489A"/>
                </a:solidFill>
                <a:latin typeface="+mn-lt"/>
                <a:ea typeface="+mn-ea"/>
                <a:cs typeface="+mn-cs"/>
              </a:rPr>
              <a:t>СПРОС НА РЫНКЕ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42ECDC7-247E-4820-9C4C-BC97714C75B7}"/>
              </a:ext>
            </a:extLst>
          </p:cNvPr>
          <p:cNvSpPr/>
          <p:nvPr/>
        </p:nvSpPr>
        <p:spPr>
          <a:xfrm flipV="1">
            <a:off x="23642" y="0"/>
            <a:ext cx="101250" cy="5143500"/>
          </a:xfrm>
          <a:prstGeom prst="rect">
            <a:avLst/>
          </a:prstGeom>
          <a:solidFill>
            <a:srgbClr val="DC2C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4520626-0A18-4CB9-885C-CCB825CB8066}"/>
              </a:ext>
            </a:extLst>
          </p:cNvPr>
          <p:cNvSpPr/>
          <p:nvPr/>
        </p:nvSpPr>
        <p:spPr>
          <a:xfrm flipV="1">
            <a:off x="-12358" y="-1"/>
            <a:ext cx="101250" cy="5143500"/>
          </a:xfrm>
          <a:prstGeom prst="rect">
            <a:avLst/>
          </a:prstGeom>
          <a:solidFill>
            <a:srgbClr val="414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44B881-FD2B-E9D7-38CD-74227843E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929" y="485435"/>
            <a:ext cx="8182142" cy="440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282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3588</TotalTime>
  <Words>347</Words>
  <Application>Microsoft Office PowerPoint</Application>
  <PresentationFormat>Экран (16:9)</PresentationFormat>
  <Paragraphs>108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9" baseType="lpstr">
      <vt:lpstr>ＭＳ Ｐゴシック</vt:lpstr>
      <vt:lpstr>Arial</vt:lpstr>
      <vt:lpstr>Calibri</vt:lpstr>
      <vt:lpstr>Calibri Light</vt:lpstr>
      <vt:lpstr>DaxlineCyrSC-Bold</vt:lpstr>
      <vt:lpstr>DaxlineCyrSC-Medium</vt:lpstr>
      <vt:lpstr>DaxlineCyrSC-Regular (Основной текст)</vt:lpstr>
      <vt:lpstr>Wingdings</vt:lpstr>
      <vt:lpstr>Тема Office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Alexandr</dc:creator>
  <cp:lastModifiedBy>Удальцов Александр Николаевич</cp:lastModifiedBy>
  <cp:revision>328</cp:revision>
  <dcterms:created xsi:type="dcterms:W3CDTF">2021-03-16T07:32:01Z</dcterms:created>
  <dcterms:modified xsi:type="dcterms:W3CDTF">2024-06-19T09:50:59Z</dcterms:modified>
</cp:coreProperties>
</file>