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5" r:id="rId2"/>
    <p:sldId id="273" r:id="rId3"/>
    <p:sldId id="264" r:id="rId4"/>
    <p:sldId id="263" r:id="rId5"/>
    <p:sldId id="274" r:id="rId6"/>
    <p:sldId id="275" r:id="rId7"/>
    <p:sldId id="276" r:id="rId8"/>
    <p:sldId id="277" r:id="rId9"/>
    <p:sldId id="278" r:id="rId10"/>
    <p:sldId id="281" r:id="rId11"/>
    <p:sldId id="282" r:id="rId12"/>
    <p:sldId id="272" r:id="rId13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3" autoAdjust="0"/>
    <p:restoredTop sz="86370" autoAdjust="0"/>
  </p:normalViewPr>
  <p:slideViewPr>
    <p:cSldViewPr snapToGrid="0">
      <p:cViewPr>
        <p:scale>
          <a:sx n="98" d="100"/>
          <a:sy n="98" d="100"/>
        </p:scale>
        <p:origin x="-828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10" y="62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A1C3E-D8F7-4909-99D5-2B5DCF2C35D2}" type="doc">
      <dgm:prSet loTypeId="urn:microsoft.com/office/officeart/2005/8/layout/process4" loCatId="process" qsTypeId="urn:microsoft.com/office/officeart/2005/8/quickstyle/3d3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4DB89937-1445-41CA-928E-08FCEDFE1344}">
      <dgm:prSet phldrT="[Текст]" custT="1"/>
      <dgm:spPr>
        <a:solidFill>
          <a:srgbClr val="7E5496"/>
        </a:solidFill>
      </dgm:spPr>
      <dgm:t>
        <a:bodyPr/>
        <a:lstStyle/>
        <a:p>
          <a:r>
            <a:rPr lang="ru-RU" sz="1400" b="1" dirty="0" smtClean="0">
              <a:latin typeface="Georgia" panose="02040502050405020303" pitchFamily="18" charset="0"/>
            </a:rPr>
            <a:t>Перечень областей и видов профессиональной деятельности (ВПД)</a:t>
          </a:r>
          <a:endParaRPr lang="ru-RU" sz="1400" b="1" dirty="0">
            <a:latin typeface="Georgia" panose="02040502050405020303" pitchFamily="18" charset="0"/>
          </a:endParaRPr>
        </a:p>
      </dgm:t>
    </dgm:pt>
    <dgm:pt modelId="{560206A0-C581-42F2-8A96-BA6CBB392060}" type="parTrans" cxnId="{7F15BC7A-D8AC-4925-A30A-295AB286B4F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02EF5B69-F615-42C0-BF30-62ACA3F8FB30}" type="sibTrans" cxnId="{7F15BC7A-D8AC-4925-A30A-295AB286B4F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F8BC9873-3153-453D-B6F7-5DDC6BD04AC5}">
      <dgm:prSet phldrT="[Текст]" custT="1"/>
      <dgm:spPr/>
      <dgm:t>
        <a:bodyPr/>
        <a:lstStyle/>
        <a:p>
          <a:r>
            <a:rPr lang="ru-RU" sz="1200" dirty="0" smtClean="0">
              <a:latin typeface="Georgia" panose="02040502050405020303" pitchFamily="18" charset="0"/>
            </a:rPr>
            <a:t>Работодатели</a:t>
          </a:r>
          <a:endParaRPr lang="ru-RU" sz="1200" dirty="0">
            <a:latin typeface="Georgia" panose="02040502050405020303" pitchFamily="18" charset="0"/>
          </a:endParaRPr>
        </a:p>
      </dgm:t>
    </dgm:pt>
    <dgm:pt modelId="{F6D3F424-C154-4E43-B9E9-EC806C47DC4C}" type="parTrans" cxnId="{45C4C683-8BF3-47E1-9DD7-93E216F95665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CECAED47-2E53-4BDD-8EE8-1285C4380623}" type="sibTrans" cxnId="{45C4C683-8BF3-47E1-9DD7-93E216F95665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9389A1C0-A79B-4214-8079-8A09CB4E37C2}">
      <dgm:prSet phldrT="[Текст]" custT="1"/>
      <dgm:spPr>
        <a:solidFill>
          <a:srgbClr val="7E5496"/>
        </a:solidFill>
      </dgm:spPr>
      <dgm:t>
        <a:bodyPr/>
        <a:lstStyle/>
        <a:p>
          <a:r>
            <a:rPr lang="ru-RU" sz="1050" b="1" dirty="0" smtClean="0">
              <a:latin typeface="Georgia" panose="02040502050405020303" pitchFamily="18" charset="0"/>
            </a:rPr>
            <a:t>Профессиональные стандарты (ПС) </a:t>
          </a:r>
        </a:p>
        <a:p>
          <a:r>
            <a:rPr lang="ru-RU" sz="1050" b="1" dirty="0" smtClean="0">
              <a:latin typeface="Georgia" panose="02040502050405020303" pitchFamily="18" charset="0"/>
            </a:rPr>
            <a:t>(результатом является Реестр трудовых функций в соответствии с уровнем квалификаций)</a:t>
          </a:r>
          <a:endParaRPr lang="ru-RU" sz="1050" b="1" dirty="0">
            <a:latin typeface="Georgia" panose="02040502050405020303" pitchFamily="18" charset="0"/>
          </a:endParaRPr>
        </a:p>
      </dgm:t>
    </dgm:pt>
    <dgm:pt modelId="{95DA6349-62CA-43ED-8D26-055C31109B47}" type="parTrans" cxnId="{89E7DEE4-A7E4-43CE-B6D0-83983CD6557D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E81FEB5C-06D5-4A2F-9AA8-15E3481E0C31}" type="sibTrans" cxnId="{89E7DEE4-A7E4-43CE-B6D0-83983CD6557D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A1B13D35-1014-44C9-9DD8-5DEA27422F27}">
      <dgm:prSet phldrT="[Текст]" custT="1"/>
      <dgm:spPr/>
      <dgm:t>
        <a:bodyPr/>
        <a:lstStyle/>
        <a:p>
          <a:r>
            <a:rPr lang="ru-RU" sz="1200" dirty="0" smtClean="0">
              <a:latin typeface="Georgia" panose="02040502050405020303" pitchFamily="18" charset="0"/>
            </a:rPr>
            <a:t>Объединения работодателей, профессиональные сообщества</a:t>
          </a:r>
          <a:endParaRPr lang="ru-RU" sz="1200" dirty="0">
            <a:latin typeface="Georgia" panose="02040502050405020303" pitchFamily="18" charset="0"/>
          </a:endParaRPr>
        </a:p>
      </dgm:t>
    </dgm:pt>
    <dgm:pt modelId="{6FE2990A-7343-4EBC-A024-C8A21A9FE158}" type="parTrans" cxnId="{94E75374-11C9-4884-B569-9880251401D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83DE64C9-A0DF-42BD-8AFC-2EBDDC1542A7}" type="sibTrans" cxnId="{94E75374-11C9-4884-B569-9880251401D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23214946-630A-4373-A556-A694FC6C9281}">
      <dgm:prSet phldrT="[Текст]" custT="1"/>
      <dgm:spPr>
        <a:solidFill>
          <a:srgbClr val="7E5496"/>
        </a:solidFill>
      </dgm:spPr>
      <dgm:t>
        <a:bodyPr/>
        <a:lstStyle/>
        <a:p>
          <a:r>
            <a:rPr lang="ru-RU" sz="1200" b="1" dirty="0" smtClean="0">
              <a:latin typeface="Georgia" panose="02040502050405020303" pitchFamily="18" charset="0"/>
            </a:rPr>
            <a:t>Образовательные стандарты</a:t>
          </a:r>
          <a:endParaRPr lang="ru-RU" sz="1200" b="1" dirty="0">
            <a:latin typeface="Georgia" panose="02040502050405020303" pitchFamily="18" charset="0"/>
          </a:endParaRPr>
        </a:p>
      </dgm:t>
    </dgm:pt>
    <dgm:pt modelId="{BF00B1E3-F228-4FEF-AB25-27F195003BAB}" type="parTrans" cxnId="{E15DA2F9-84CA-4C2D-962D-4284E8E54F98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54768375-E87E-4B2E-9B80-C057386EFA20}" type="sibTrans" cxnId="{E15DA2F9-84CA-4C2D-962D-4284E8E54F98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CF3B3582-5052-4859-AC40-B9336361D05F}">
      <dgm:prSet phldrT="[Текст]"/>
      <dgm:spPr/>
      <dgm:t>
        <a:bodyPr/>
        <a:lstStyle/>
        <a:p>
          <a:r>
            <a:rPr lang="ru-RU" altLang="ru-RU" b="0" dirty="0" err="1" smtClean="0">
              <a:latin typeface="Georgia" panose="02040502050405020303" pitchFamily="18" charset="0"/>
            </a:rPr>
            <a:t>Минобразование</a:t>
          </a:r>
          <a:r>
            <a:rPr lang="ru-RU" altLang="ru-RU" b="0" dirty="0" smtClean="0">
              <a:latin typeface="Georgia" panose="02040502050405020303" pitchFamily="18" charset="0"/>
            </a:rPr>
            <a:t>, ФУМО и/или разработчики ФГОС </a:t>
          </a:r>
          <a:endParaRPr lang="ru-RU" b="0" dirty="0">
            <a:latin typeface="Georgia" panose="02040502050405020303" pitchFamily="18" charset="0"/>
          </a:endParaRPr>
        </a:p>
      </dgm:t>
    </dgm:pt>
    <dgm:pt modelId="{EEFF669A-56C0-4BBB-8404-8981E038B2F6}" type="parTrans" cxnId="{1D6DC1FD-8241-42A0-9164-49521DA4D98F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62453AF7-8AEB-4423-973A-F117759CC8EC}" type="sibTrans" cxnId="{1D6DC1FD-8241-42A0-9164-49521DA4D98F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4BD8527E-4409-4C27-B956-B7DC3A9F627C}">
      <dgm:prSet/>
      <dgm:spPr>
        <a:solidFill>
          <a:srgbClr val="7E5496"/>
        </a:solidFill>
      </dgm:spPr>
      <dgm:t>
        <a:bodyPr/>
        <a:lstStyle/>
        <a:p>
          <a:r>
            <a:rPr lang="ru-RU" b="1" i="0" dirty="0" smtClean="0">
              <a:latin typeface="Georgia" panose="02040502050405020303" pitchFamily="18" charset="0"/>
            </a:rPr>
            <a:t>Система оценки квалификаций</a:t>
          </a:r>
          <a:endParaRPr lang="ru-RU" b="1" i="0" dirty="0">
            <a:latin typeface="Georgia" panose="02040502050405020303" pitchFamily="18" charset="0"/>
          </a:endParaRPr>
        </a:p>
      </dgm:t>
    </dgm:pt>
    <dgm:pt modelId="{EFCCBECE-2B4B-4086-9DB4-BC54C779BE33}" type="parTrans" cxnId="{27D2350B-6933-4586-9774-65409BC32436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BD660393-1D27-4629-BC3A-C7F3CEE0D111}" type="sibTrans" cxnId="{27D2350B-6933-4586-9774-65409BC32436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189FE328-42C5-4E08-907E-CF196C41D8A3}">
      <dgm:prSet/>
      <dgm:spPr/>
      <dgm:t>
        <a:bodyPr/>
        <a:lstStyle/>
        <a:p>
          <a:r>
            <a:rPr lang="ru-RU" strike="noStrike" dirty="0" smtClean="0">
              <a:solidFill>
                <a:schemeClr val="tx1"/>
              </a:solidFill>
              <a:effectLst/>
              <a:latin typeface="Georgia" panose="02040502050405020303" pitchFamily="18" charset="0"/>
            </a:rPr>
            <a:t>Ведение Национального реестра </a:t>
          </a:r>
          <a:endParaRPr lang="ru-RU" strike="noStrike" dirty="0">
            <a:solidFill>
              <a:schemeClr val="tx1"/>
            </a:solidFill>
            <a:effectLst/>
            <a:latin typeface="Georgia" panose="02040502050405020303" pitchFamily="18" charset="0"/>
          </a:endParaRPr>
        </a:p>
      </dgm:t>
    </dgm:pt>
    <dgm:pt modelId="{4FE0B365-1244-4891-BAC5-E7B1FA8D432B}" type="parTrans" cxnId="{C1B7FB30-46CB-44C0-A653-44F802B7FE1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D059FFB5-0817-443B-9B3B-9F94A50A348F}" type="sibTrans" cxnId="{C1B7FB30-46CB-44C0-A653-44F802B7FE1C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991CD58D-064F-4BAD-B9BE-FC44B74196AA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Центр оценки квалификаций (ЦОК)</a:t>
          </a:r>
          <a:endParaRPr lang="ru-RU" dirty="0">
            <a:latin typeface="Georgia" panose="02040502050405020303" pitchFamily="18" charset="0"/>
          </a:endParaRPr>
        </a:p>
      </dgm:t>
    </dgm:pt>
    <dgm:pt modelId="{65FCE8BF-132A-4E31-9095-F53E8F8FD8B8}" type="parTrans" cxnId="{1B26A178-1BC3-4CF8-8CEB-04CA8568C67D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3162142C-2BAB-481B-892E-A5538D29B7C5}" type="sibTrans" cxnId="{1B26A178-1BC3-4CF8-8CEB-04CA8568C67D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F591FD26-E98B-45FC-A8EB-CE8A44030BB9}">
      <dgm:prSet custT="1"/>
      <dgm:spPr>
        <a:solidFill>
          <a:srgbClr val="7E5496"/>
        </a:solidFill>
      </dgm:spPr>
      <dgm:t>
        <a:bodyPr/>
        <a:lstStyle/>
        <a:p>
          <a:r>
            <a:rPr lang="ru-RU" sz="1050" b="1" dirty="0" smtClean="0">
              <a:latin typeface="Georgia" panose="02040502050405020303" pitchFamily="18" charset="0"/>
            </a:rPr>
            <a:t>Профессионально-общественная аккредитация образовательных программ (ОП)</a:t>
          </a:r>
          <a:endParaRPr lang="ru-RU" sz="1050" b="1" dirty="0">
            <a:latin typeface="Georgia" panose="02040502050405020303" pitchFamily="18" charset="0"/>
          </a:endParaRPr>
        </a:p>
      </dgm:t>
    </dgm:pt>
    <dgm:pt modelId="{11AC0D68-F7BF-4BC5-B2A4-739DBDB79AA2}" type="parTrans" cxnId="{F76F0985-5E61-4EF2-A9AD-9BD83B63FC91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F0F17951-8845-436D-81C0-3475A7A90F5D}" type="sibTrans" cxnId="{F76F0985-5E61-4EF2-A9AD-9BD83B63FC91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9524820C-36F2-45C8-A8A4-918F5EAF0B13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Национальный Совет при Президенте РФ по профессиональным квалификациям </a:t>
          </a:r>
          <a:endParaRPr lang="ru-RU" dirty="0">
            <a:latin typeface="Georgia" panose="02040502050405020303" pitchFamily="18" charset="0"/>
          </a:endParaRPr>
        </a:p>
      </dgm:t>
    </dgm:pt>
    <dgm:pt modelId="{E8809D4A-32F1-4ECA-B325-B3E2C57C9553}" type="parTrans" cxnId="{F82FFCE3-A5F7-4675-9F30-FA0649A9643F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527D33CA-1F37-48FB-A49E-D45969CF1AF1}" type="sibTrans" cxnId="{F82FFCE3-A5F7-4675-9F30-FA0649A9643F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9F38D5E0-4438-43B8-9687-35270D5A8EB7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Согласование актуального перечня (ВПД) </a:t>
          </a:r>
          <a:endParaRPr lang="ru-RU" dirty="0">
            <a:latin typeface="Georgia" panose="02040502050405020303" pitchFamily="18" charset="0"/>
          </a:endParaRPr>
        </a:p>
      </dgm:t>
    </dgm:pt>
    <dgm:pt modelId="{DA40B6FA-245D-4621-BFFB-CEFD5C1B41CE}" type="parTrans" cxnId="{EB7A2BA4-FB53-4E3E-B918-A5133B1673D4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136527C7-B7A5-4AA3-8956-89B378C8A0A0}" type="sibTrans" cxnId="{EB7A2BA4-FB53-4E3E-B918-A5133B1673D4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0E34BAF8-510F-46D8-806E-50B44A833FF6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Разработка профессиональных стандартов</a:t>
          </a:r>
          <a:endParaRPr lang="ru-RU" dirty="0">
            <a:latin typeface="Georgia" panose="02040502050405020303" pitchFamily="18" charset="0"/>
          </a:endParaRPr>
        </a:p>
      </dgm:t>
    </dgm:pt>
    <dgm:pt modelId="{E0A5B736-49E7-483B-96AC-16A49AA33D34}" type="parTrans" cxnId="{3FBFAFB7-3543-4ECE-AF85-7EF0199A5BDA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FEAAD4C3-414B-454A-9299-A23BA47ABA59}" type="sibTrans" cxnId="{3FBFAFB7-3543-4ECE-AF85-7EF0199A5BDA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812E7EBA-65D8-4AD6-92DC-0ACBE8C01FD3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Актуализация и разработка ФГОС и образовательных программ</a:t>
          </a:r>
          <a:endParaRPr lang="ru-RU" dirty="0">
            <a:latin typeface="Georgia" panose="02040502050405020303" pitchFamily="18" charset="0"/>
          </a:endParaRPr>
        </a:p>
      </dgm:t>
    </dgm:pt>
    <dgm:pt modelId="{EB2CFAF4-9A7E-41F0-91E3-F124B30C008A}" type="parTrans" cxnId="{8ABD534D-3250-42FE-B8B9-52AD8406F5B7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EEF56B24-A6C2-40EA-9623-75D713471EFC}" type="sibTrans" cxnId="{8ABD534D-3250-42FE-B8B9-52AD8406F5B7}">
      <dgm:prSet/>
      <dgm:spPr/>
      <dgm:t>
        <a:bodyPr/>
        <a:lstStyle/>
        <a:p>
          <a:endParaRPr lang="ru-RU">
            <a:latin typeface="Georgia" panose="02040502050405020303" pitchFamily="18" charset="0"/>
          </a:endParaRPr>
        </a:p>
      </dgm:t>
    </dgm:pt>
    <dgm:pt modelId="{8C0620C3-7842-4702-A172-9CEBB8C5B9BD}">
      <dgm:prSet/>
      <dgm:spPr/>
      <dgm:t>
        <a:bodyPr/>
        <a:lstStyle/>
        <a:p>
          <a:r>
            <a:rPr lang="ru-RU" dirty="0" smtClean="0">
              <a:latin typeface="Georgia" panose="02040502050405020303" pitchFamily="18" charset="0"/>
            </a:rPr>
            <a:t>Подтверждение соответствия содержания и качества ОП требованиям рынка, ведение Национального реестра </a:t>
          </a:r>
          <a:endParaRPr lang="ru-RU" dirty="0">
            <a:latin typeface="Georgia" panose="02040502050405020303" pitchFamily="18" charset="0"/>
          </a:endParaRPr>
        </a:p>
      </dgm:t>
    </dgm:pt>
    <dgm:pt modelId="{27462D58-F426-4AC1-B9F8-D1982F19B13C}" type="parTrans" cxnId="{5407ACAF-6C0B-411A-8108-3F8F1DEF6CD0}">
      <dgm:prSet/>
      <dgm:spPr/>
      <dgm:t>
        <a:bodyPr/>
        <a:lstStyle/>
        <a:p>
          <a:endParaRPr lang="ru-RU"/>
        </a:p>
      </dgm:t>
    </dgm:pt>
    <dgm:pt modelId="{069654FF-B13C-4083-AE13-EBE36815D6DE}" type="sibTrans" cxnId="{5407ACAF-6C0B-411A-8108-3F8F1DEF6CD0}">
      <dgm:prSet/>
      <dgm:spPr/>
      <dgm:t>
        <a:bodyPr/>
        <a:lstStyle/>
        <a:p>
          <a:endParaRPr lang="ru-RU"/>
        </a:p>
      </dgm:t>
    </dgm:pt>
    <dgm:pt modelId="{8DCF3618-2C7D-4298-BE1C-662BC41A0495}">
      <dgm:prSet custT="1"/>
      <dgm:spPr>
        <a:solidFill>
          <a:srgbClr val="7E5496"/>
        </a:solidFill>
      </dgm:spPr>
      <dgm:t>
        <a:bodyPr/>
        <a:lstStyle/>
        <a:p>
          <a:r>
            <a:rPr lang="ru-RU" sz="1400" b="1" dirty="0" smtClean="0">
              <a:latin typeface="Georgia" panose="02040502050405020303" pitchFamily="18" charset="0"/>
            </a:rPr>
            <a:t>Национальная рамка квалификаций</a:t>
          </a:r>
          <a:endParaRPr lang="ru-RU" sz="1400" b="1" dirty="0">
            <a:latin typeface="Georgia" panose="02040502050405020303" pitchFamily="18" charset="0"/>
          </a:endParaRPr>
        </a:p>
      </dgm:t>
    </dgm:pt>
    <dgm:pt modelId="{E69459C4-C7C1-4CDD-9F22-0A8701E78FB0}" type="parTrans" cxnId="{6536FD30-6EA8-4111-B8A4-552D659E17B3}">
      <dgm:prSet/>
      <dgm:spPr/>
      <dgm:t>
        <a:bodyPr/>
        <a:lstStyle/>
        <a:p>
          <a:endParaRPr lang="ru-RU"/>
        </a:p>
      </dgm:t>
    </dgm:pt>
    <dgm:pt modelId="{1DCB2584-B3A5-4814-B27D-FD3099F390D1}" type="sibTrans" cxnId="{6536FD30-6EA8-4111-B8A4-552D659E17B3}">
      <dgm:prSet/>
      <dgm:spPr/>
      <dgm:t>
        <a:bodyPr/>
        <a:lstStyle/>
        <a:p>
          <a:endParaRPr lang="ru-RU"/>
        </a:p>
      </dgm:t>
    </dgm:pt>
    <dgm:pt modelId="{365F1EA3-1C4C-4823-B272-940960CD311C}">
      <dgm:prSet custT="1"/>
      <dgm:spPr/>
      <dgm:t>
        <a:bodyPr/>
        <a:lstStyle/>
        <a:p>
          <a:r>
            <a:rPr lang="ru-RU" sz="1200" dirty="0" smtClean="0">
              <a:latin typeface="Georgia" panose="02040502050405020303" pitchFamily="18" charset="0"/>
            </a:rPr>
            <a:t>Минтруд </a:t>
          </a:r>
          <a:endParaRPr lang="ru-RU" sz="1200" dirty="0">
            <a:latin typeface="Georgia" panose="02040502050405020303" pitchFamily="18" charset="0"/>
          </a:endParaRPr>
        </a:p>
      </dgm:t>
    </dgm:pt>
    <dgm:pt modelId="{3F19CD46-D4EB-4229-80B2-6D4213BA77AE}" type="parTrans" cxnId="{2A16A674-287F-4C91-A39C-312C584C8DF8}">
      <dgm:prSet/>
      <dgm:spPr/>
      <dgm:t>
        <a:bodyPr/>
        <a:lstStyle/>
        <a:p>
          <a:endParaRPr lang="ru-RU"/>
        </a:p>
      </dgm:t>
    </dgm:pt>
    <dgm:pt modelId="{B2A9F787-24EB-4DB8-96C3-D4F1BCF99B5B}" type="sibTrans" cxnId="{2A16A674-287F-4C91-A39C-312C584C8DF8}">
      <dgm:prSet/>
      <dgm:spPr/>
      <dgm:t>
        <a:bodyPr/>
        <a:lstStyle/>
        <a:p>
          <a:endParaRPr lang="ru-RU"/>
        </a:p>
      </dgm:t>
    </dgm:pt>
    <dgm:pt modelId="{6B948E6B-C322-4268-AEC6-53F347803F56}">
      <dgm:prSet custT="1"/>
      <dgm:spPr/>
      <dgm:t>
        <a:bodyPr/>
        <a:lstStyle/>
        <a:p>
          <a:r>
            <a:rPr lang="ru-RU" sz="1200" dirty="0" smtClean="0">
              <a:latin typeface="Georgia" panose="02040502050405020303" pitchFamily="18" charset="0"/>
            </a:rPr>
            <a:t>Ведение реестра трудовых функций</a:t>
          </a:r>
          <a:endParaRPr lang="ru-RU" sz="1200" dirty="0">
            <a:latin typeface="Georgia" panose="02040502050405020303" pitchFamily="18" charset="0"/>
          </a:endParaRPr>
        </a:p>
      </dgm:t>
    </dgm:pt>
    <dgm:pt modelId="{2EE610D6-5DE7-4710-9137-AE90678909B1}" type="parTrans" cxnId="{42A6732B-206B-4A0A-9F20-F7B6C0752B1A}">
      <dgm:prSet/>
      <dgm:spPr/>
      <dgm:t>
        <a:bodyPr/>
        <a:lstStyle/>
        <a:p>
          <a:endParaRPr lang="ru-RU"/>
        </a:p>
      </dgm:t>
    </dgm:pt>
    <dgm:pt modelId="{352CA71F-6F2B-4BD8-9E5D-1A6A1A120ABE}" type="sibTrans" cxnId="{42A6732B-206B-4A0A-9F20-F7B6C0752B1A}">
      <dgm:prSet/>
      <dgm:spPr/>
      <dgm:t>
        <a:bodyPr/>
        <a:lstStyle/>
        <a:p>
          <a:endParaRPr lang="ru-RU"/>
        </a:p>
      </dgm:t>
    </dgm:pt>
    <dgm:pt modelId="{40D260A1-D29A-4B74-93F9-39B93FA5C966}" type="pres">
      <dgm:prSet presAssocID="{BB3A1C3E-D8F7-4909-99D5-2B5DCF2C35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68F22B-4032-4F86-9CE7-3B8BCC7FBAFA}" type="pres">
      <dgm:prSet presAssocID="{4BD8527E-4409-4C27-B956-B7DC3A9F627C}" presName="boxAndChildren" presStyleCnt="0"/>
      <dgm:spPr/>
      <dgm:t>
        <a:bodyPr/>
        <a:lstStyle/>
        <a:p>
          <a:endParaRPr lang="ru-RU"/>
        </a:p>
      </dgm:t>
    </dgm:pt>
    <dgm:pt modelId="{CDE23A7A-B5D2-4BF1-A8E9-92206D11AF15}" type="pres">
      <dgm:prSet presAssocID="{4BD8527E-4409-4C27-B956-B7DC3A9F627C}" presName="parentTextBox" presStyleLbl="node1" presStyleIdx="0" presStyleCnt="6"/>
      <dgm:spPr/>
      <dgm:t>
        <a:bodyPr/>
        <a:lstStyle/>
        <a:p>
          <a:endParaRPr lang="ru-RU"/>
        </a:p>
      </dgm:t>
    </dgm:pt>
    <dgm:pt modelId="{6FAB7831-25C7-45E0-B451-FEBC955989F0}" type="pres">
      <dgm:prSet presAssocID="{4BD8527E-4409-4C27-B956-B7DC3A9F627C}" presName="entireBox" presStyleLbl="node1" presStyleIdx="0" presStyleCnt="6"/>
      <dgm:spPr/>
      <dgm:t>
        <a:bodyPr/>
        <a:lstStyle/>
        <a:p>
          <a:endParaRPr lang="ru-RU"/>
        </a:p>
      </dgm:t>
    </dgm:pt>
    <dgm:pt modelId="{6EFBE1E6-9DFB-4194-9168-705355F12755}" type="pres">
      <dgm:prSet presAssocID="{4BD8527E-4409-4C27-B956-B7DC3A9F627C}" presName="descendantBox" presStyleCnt="0"/>
      <dgm:spPr/>
      <dgm:t>
        <a:bodyPr/>
        <a:lstStyle/>
        <a:p>
          <a:endParaRPr lang="ru-RU"/>
        </a:p>
      </dgm:t>
    </dgm:pt>
    <dgm:pt modelId="{D9108748-BD6D-421C-8E3D-A2C960193A26}" type="pres">
      <dgm:prSet presAssocID="{991CD58D-064F-4BAD-B9BE-FC44B74196AA}" presName="childTextBox" presStyleLbl="fgAccFollow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31759-4624-4059-81F7-2A5753EB36AE}" type="pres">
      <dgm:prSet presAssocID="{189FE328-42C5-4E08-907E-CF196C41D8A3}" presName="childTextBox" presStyleLbl="fgAccFollow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7C8D1-4F68-4F12-ADF0-89CE6847B322}" type="pres">
      <dgm:prSet presAssocID="{F0F17951-8845-436D-81C0-3475A7A90F5D}" presName="sp" presStyleCnt="0"/>
      <dgm:spPr/>
      <dgm:t>
        <a:bodyPr/>
        <a:lstStyle/>
        <a:p>
          <a:endParaRPr lang="ru-RU"/>
        </a:p>
      </dgm:t>
    </dgm:pt>
    <dgm:pt modelId="{2F1ABA91-19A7-4057-AB21-12222E7D6C69}" type="pres">
      <dgm:prSet presAssocID="{F591FD26-E98B-45FC-A8EB-CE8A44030BB9}" presName="arrowAndChildren" presStyleCnt="0"/>
      <dgm:spPr/>
      <dgm:t>
        <a:bodyPr/>
        <a:lstStyle/>
        <a:p>
          <a:endParaRPr lang="ru-RU"/>
        </a:p>
      </dgm:t>
    </dgm:pt>
    <dgm:pt modelId="{FBE8CA1B-3E4E-4CAE-BB3C-2DF5F1E93244}" type="pres">
      <dgm:prSet presAssocID="{F591FD26-E98B-45FC-A8EB-CE8A44030BB9}" presName="parentTextArrow" presStyleLbl="node1" presStyleIdx="0" presStyleCnt="6"/>
      <dgm:spPr/>
      <dgm:t>
        <a:bodyPr/>
        <a:lstStyle/>
        <a:p>
          <a:endParaRPr lang="ru-RU"/>
        </a:p>
      </dgm:t>
    </dgm:pt>
    <dgm:pt modelId="{75F77B00-60AA-41F7-929D-D56301A2F2E6}" type="pres">
      <dgm:prSet presAssocID="{F591FD26-E98B-45FC-A8EB-CE8A44030BB9}" presName="arrow" presStyleLbl="node1" presStyleIdx="1" presStyleCnt="6"/>
      <dgm:spPr/>
      <dgm:t>
        <a:bodyPr/>
        <a:lstStyle/>
        <a:p>
          <a:endParaRPr lang="ru-RU"/>
        </a:p>
      </dgm:t>
    </dgm:pt>
    <dgm:pt modelId="{15CD151B-2332-47F2-900E-194401B3DBAD}" type="pres">
      <dgm:prSet presAssocID="{F591FD26-E98B-45FC-A8EB-CE8A44030BB9}" presName="descendantArrow" presStyleCnt="0"/>
      <dgm:spPr/>
      <dgm:t>
        <a:bodyPr/>
        <a:lstStyle/>
        <a:p>
          <a:endParaRPr lang="ru-RU"/>
        </a:p>
      </dgm:t>
    </dgm:pt>
    <dgm:pt modelId="{2E3982BE-1641-4E3D-AD3D-F9237A90CA0D}" type="pres">
      <dgm:prSet presAssocID="{9524820C-36F2-45C8-A8A4-918F5EAF0B13}" presName="childTextArrow" presStyleLbl="fgAccFollow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4621C-820C-45ED-9618-A4BF05D5340C}" type="pres">
      <dgm:prSet presAssocID="{8C0620C3-7842-4702-A172-9CEBB8C5B9BD}" presName="childTextArrow" presStyleLbl="fgAccFollow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F0183-1223-40F3-A740-D20A4DFA79DD}" type="pres">
      <dgm:prSet presAssocID="{54768375-E87E-4B2E-9B80-C057386EFA20}" presName="sp" presStyleCnt="0"/>
      <dgm:spPr/>
      <dgm:t>
        <a:bodyPr/>
        <a:lstStyle/>
        <a:p>
          <a:endParaRPr lang="ru-RU"/>
        </a:p>
      </dgm:t>
    </dgm:pt>
    <dgm:pt modelId="{C7C3C671-CD89-415A-BCA0-3C1C3026BC79}" type="pres">
      <dgm:prSet presAssocID="{23214946-630A-4373-A556-A694FC6C9281}" presName="arrowAndChildren" presStyleCnt="0"/>
      <dgm:spPr/>
      <dgm:t>
        <a:bodyPr/>
        <a:lstStyle/>
        <a:p>
          <a:endParaRPr lang="ru-RU"/>
        </a:p>
      </dgm:t>
    </dgm:pt>
    <dgm:pt modelId="{0BF75CBD-6D4F-4BB2-AB56-1F1F4D4AB830}" type="pres">
      <dgm:prSet presAssocID="{23214946-630A-4373-A556-A694FC6C9281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C4E4F0D8-1860-45C7-AF0C-F276D25F39DC}" type="pres">
      <dgm:prSet presAssocID="{23214946-630A-4373-A556-A694FC6C9281}" presName="arrow" presStyleLbl="node1" presStyleIdx="2" presStyleCnt="6"/>
      <dgm:spPr/>
      <dgm:t>
        <a:bodyPr/>
        <a:lstStyle/>
        <a:p>
          <a:endParaRPr lang="ru-RU"/>
        </a:p>
      </dgm:t>
    </dgm:pt>
    <dgm:pt modelId="{4D46C1B4-1566-4C23-B5A4-584EB3C9777D}" type="pres">
      <dgm:prSet presAssocID="{23214946-630A-4373-A556-A694FC6C9281}" presName="descendantArrow" presStyleCnt="0"/>
      <dgm:spPr/>
      <dgm:t>
        <a:bodyPr/>
        <a:lstStyle/>
        <a:p>
          <a:endParaRPr lang="ru-RU"/>
        </a:p>
      </dgm:t>
    </dgm:pt>
    <dgm:pt modelId="{DCE2E1A4-3C7E-451C-B9BC-B8AFE769B86B}" type="pres">
      <dgm:prSet presAssocID="{CF3B3582-5052-4859-AC40-B9336361D05F}" presName="childTextArrow" presStyleLbl="fgAccFollow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6958BA-A613-4CB8-9CFD-9967B21F6EEB}" type="pres">
      <dgm:prSet presAssocID="{812E7EBA-65D8-4AD6-92DC-0ACBE8C01FD3}" presName="childTextArrow" presStyleLbl="fgAccFollow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A144D-3DA5-471F-960D-DA47B2492250}" type="pres">
      <dgm:prSet presAssocID="{1DCB2584-B3A5-4814-B27D-FD3099F390D1}" presName="sp" presStyleCnt="0"/>
      <dgm:spPr/>
    </dgm:pt>
    <dgm:pt modelId="{906E54B7-BC71-44E1-B985-59CC7801D1DB}" type="pres">
      <dgm:prSet presAssocID="{8DCF3618-2C7D-4298-BE1C-662BC41A0495}" presName="arrowAndChildren" presStyleCnt="0"/>
      <dgm:spPr/>
    </dgm:pt>
    <dgm:pt modelId="{F891F958-B394-4416-B989-87A8D70A98AC}" type="pres">
      <dgm:prSet presAssocID="{8DCF3618-2C7D-4298-BE1C-662BC41A0495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DB997127-0DE6-4603-9E72-9BD7E722DEB0}" type="pres">
      <dgm:prSet presAssocID="{8DCF3618-2C7D-4298-BE1C-662BC41A0495}" presName="arrow" presStyleLbl="node1" presStyleIdx="3" presStyleCnt="6" custLinFactNeighborX="573" custLinFactNeighborY="5637"/>
      <dgm:spPr/>
      <dgm:t>
        <a:bodyPr/>
        <a:lstStyle/>
        <a:p>
          <a:endParaRPr lang="ru-RU"/>
        </a:p>
      </dgm:t>
    </dgm:pt>
    <dgm:pt modelId="{1B25AD19-ECA9-4FDA-93EC-1D8D740409ED}" type="pres">
      <dgm:prSet presAssocID="{8DCF3618-2C7D-4298-BE1C-662BC41A0495}" presName="descendantArrow" presStyleCnt="0"/>
      <dgm:spPr/>
    </dgm:pt>
    <dgm:pt modelId="{8F5BE68D-6BCD-4C51-B2C5-F8A28B348B66}" type="pres">
      <dgm:prSet presAssocID="{365F1EA3-1C4C-4823-B272-940960CD311C}" presName="childTextArrow" presStyleLbl="fgAccFollow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DD0AE2-660D-40DC-A160-B50C59DBEF2A}" type="pres">
      <dgm:prSet presAssocID="{6B948E6B-C322-4268-AEC6-53F347803F56}" presName="childTextArrow" presStyleLbl="fgAccFollow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D6872-39E2-48CC-A721-6B721BF7D0D3}" type="pres">
      <dgm:prSet presAssocID="{E81FEB5C-06D5-4A2F-9AA8-15E3481E0C31}" presName="sp" presStyleCnt="0"/>
      <dgm:spPr/>
      <dgm:t>
        <a:bodyPr/>
        <a:lstStyle/>
        <a:p>
          <a:endParaRPr lang="ru-RU"/>
        </a:p>
      </dgm:t>
    </dgm:pt>
    <dgm:pt modelId="{008F5BF9-D8E1-4196-8F93-B70DCCC26371}" type="pres">
      <dgm:prSet presAssocID="{9389A1C0-A79B-4214-8079-8A09CB4E37C2}" presName="arrowAndChildren" presStyleCnt="0"/>
      <dgm:spPr/>
      <dgm:t>
        <a:bodyPr/>
        <a:lstStyle/>
        <a:p>
          <a:endParaRPr lang="ru-RU"/>
        </a:p>
      </dgm:t>
    </dgm:pt>
    <dgm:pt modelId="{936B7A28-071C-4840-A51C-16DED5B6B7DB}" type="pres">
      <dgm:prSet presAssocID="{9389A1C0-A79B-4214-8079-8A09CB4E37C2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D176E39E-676B-45EA-9A72-176E27B20321}" type="pres">
      <dgm:prSet presAssocID="{9389A1C0-A79B-4214-8079-8A09CB4E37C2}" presName="arrow" presStyleLbl="node1" presStyleIdx="4" presStyleCnt="6"/>
      <dgm:spPr/>
      <dgm:t>
        <a:bodyPr/>
        <a:lstStyle/>
        <a:p>
          <a:endParaRPr lang="ru-RU"/>
        </a:p>
      </dgm:t>
    </dgm:pt>
    <dgm:pt modelId="{D7B0D78F-5FEA-404D-9A7F-BE09B733D1A8}" type="pres">
      <dgm:prSet presAssocID="{9389A1C0-A79B-4214-8079-8A09CB4E37C2}" presName="descendantArrow" presStyleCnt="0"/>
      <dgm:spPr/>
      <dgm:t>
        <a:bodyPr/>
        <a:lstStyle/>
        <a:p>
          <a:endParaRPr lang="ru-RU"/>
        </a:p>
      </dgm:t>
    </dgm:pt>
    <dgm:pt modelId="{8E1245AF-60A7-493A-B284-9E5808C850DD}" type="pres">
      <dgm:prSet presAssocID="{A1B13D35-1014-44C9-9DD8-5DEA27422F27}" presName="childTextArrow" presStyleLbl="fgAccFollow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A06C1-EEDB-4F5A-A772-9CA9602F8AFD}" type="pres">
      <dgm:prSet presAssocID="{0E34BAF8-510F-46D8-806E-50B44A833FF6}" presName="childTextArrow" presStyleLbl="fgAccFollow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EF6BD1-548F-400C-BF09-EE0DEED37559}" type="pres">
      <dgm:prSet presAssocID="{02EF5B69-F615-42C0-BF30-62ACA3F8FB30}" presName="sp" presStyleCnt="0"/>
      <dgm:spPr/>
      <dgm:t>
        <a:bodyPr/>
        <a:lstStyle/>
        <a:p>
          <a:endParaRPr lang="ru-RU"/>
        </a:p>
      </dgm:t>
    </dgm:pt>
    <dgm:pt modelId="{6B1E4BC0-F10D-4C01-B23A-23E00537D3C0}" type="pres">
      <dgm:prSet presAssocID="{4DB89937-1445-41CA-928E-08FCEDFE1344}" presName="arrowAndChildren" presStyleCnt="0"/>
      <dgm:spPr/>
      <dgm:t>
        <a:bodyPr/>
        <a:lstStyle/>
        <a:p>
          <a:endParaRPr lang="ru-RU"/>
        </a:p>
      </dgm:t>
    </dgm:pt>
    <dgm:pt modelId="{C3AE1B06-0743-461B-868B-B0747BB0B18A}" type="pres">
      <dgm:prSet presAssocID="{4DB89937-1445-41CA-928E-08FCEDFE1344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0C5D21FF-9798-4669-B20E-BA1268E27B88}" type="pres">
      <dgm:prSet presAssocID="{4DB89937-1445-41CA-928E-08FCEDFE1344}" presName="arrow" presStyleLbl="node1" presStyleIdx="5" presStyleCnt="6" custScaleX="99659" custScaleY="100441" custLinFactNeighborX="-170" custLinFactNeighborY="0"/>
      <dgm:spPr/>
      <dgm:t>
        <a:bodyPr/>
        <a:lstStyle/>
        <a:p>
          <a:endParaRPr lang="ru-RU"/>
        </a:p>
      </dgm:t>
    </dgm:pt>
    <dgm:pt modelId="{261A80FC-FB81-45AF-A56E-E3771EBBB377}" type="pres">
      <dgm:prSet presAssocID="{4DB89937-1445-41CA-928E-08FCEDFE1344}" presName="descendantArrow" presStyleCnt="0"/>
      <dgm:spPr/>
      <dgm:t>
        <a:bodyPr/>
        <a:lstStyle/>
        <a:p>
          <a:endParaRPr lang="ru-RU"/>
        </a:p>
      </dgm:t>
    </dgm:pt>
    <dgm:pt modelId="{79B661C5-1567-4D85-A4A8-41A9393C722A}" type="pres">
      <dgm:prSet presAssocID="{F8BC9873-3153-453D-B6F7-5DDC6BD04AC5}" presName="childTextArrow" presStyleLbl="fgAccFollow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3193F2-EBDB-46F3-8D00-4032D92EB344}" type="pres">
      <dgm:prSet presAssocID="{9F38D5E0-4438-43B8-9687-35270D5A8EB7}" presName="childTextArrow" presStyleLbl="fgAccFollowNode1" presStyleIdx="11" presStyleCnt="12" custScaleX="102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789394-FB75-429A-9104-70873E7320B6}" type="presOf" srcId="{8DCF3618-2C7D-4298-BE1C-662BC41A0495}" destId="{DB997127-0DE6-4603-9E72-9BD7E722DEB0}" srcOrd="1" destOrd="0" presId="urn:microsoft.com/office/officeart/2005/8/layout/process4"/>
    <dgm:cxn modelId="{92FDA66D-8CF5-4AC8-9C5D-EE9EE82A4C4E}" type="presOf" srcId="{4DB89937-1445-41CA-928E-08FCEDFE1344}" destId="{0C5D21FF-9798-4669-B20E-BA1268E27B88}" srcOrd="1" destOrd="0" presId="urn:microsoft.com/office/officeart/2005/8/layout/process4"/>
    <dgm:cxn modelId="{D34337D8-3C53-436D-A2F6-AE1BF600D1A5}" type="presOf" srcId="{6B948E6B-C322-4268-AEC6-53F347803F56}" destId="{FEDD0AE2-660D-40DC-A160-B50C59DBEF2A}" srcOrd="0" destOrd="0" presId="urn:microsoft.com/office/officeart/2005/8/layout/process4"/>
    <dgm:cxn modelId="{097CF7A6-69B9-4E85-AC07-005CA0D370DB}" type="presOf" srcId="{8C0620C3-7842-4702-A172-9CEBB8C5B9BD}" destId="{1F64621C-820C-45ED-9618-A4BF05D5340C}" srcOrd="0" destOrd="0" presId="urn:microsoft.com/office/officeart/2005/8/layout/process4"/>
    <dgm:cxn modelId="{6044E3FD-A1BF-410D-A0CC-237D34D8DBAB}" type="presOf" srcId="{F591FD26-E98B-45FC-A8EB-CE8A44030BB9}" destId="{FBE8CA1B-3E4E-4CAE-BB3C-2DF5F1E93244}" srcOrd="0" destOrd="0" presId="urn:microsoft.com/office/officeart/2005/8/layout/process4"/>
    <dgm:cxn modelId="{638373A1-9C07-413A-B20E-1DF984C78E50}" type="presOf" srcId="{9524820C-36F2-45C8-A8A4-918F5EAF0B13}" destId="{2E3982BE-1641-4E3D-AD3D-F9237A90CA0D}" srcOrd="0" destOrd="0" presId="urn:microsoft.com/office/officeart/2005/8/layout/process4"/>
    <dgm:cxn modelId="{30B3F535-CAC3-4CB9-AF16-400BD5A6E2A2}" type="presOf" srcId="{4BD8527E-4409-4C27-B956-B7DC3A9F627C}" destId="{6FAB7831-25C7-45E0-B451-FEBC955989F0}" srcOrd="1" destOrd="0" presId="urn:microsoft.com/office/officeart/2005/8/layout/process4"/>
    <dgm:cxn modelId="{9CFF5F4C-645D-4F9F-A681-059FA555B736}" type="presOf" srcId="{F591FD26-E98B-45FC-A8EB-CE8A44030BB9}" destId="{75F77B00-60AA-41F7-929D-D56301A2F2E6}" srcOrd="1" destOrd="0" presId="urn:microsoft.com/office/officeart/2005/8/layout/process4"/>
    <dgm:cxn modelId="{1BFFE82B-9466-407F-BC67-D22C43D92AC2}" type="presOf" srcId="{9389A1C0-A79B-4214-8079-8A09CB4E37C2}" destId="{936B7A28-071C-4840-A51C-16DED5B6B7DB}" srcOrd="0" destOrd="0" presId="urn:microsoft.com/office/officeart/2005/8/layout/process4"/>
    <dgm:cxn modelId="{89E7DEE4-A7E4-43CE-B6D0-83983CD6557D}" srcId="{BB3A1C3E-D8F7-4909-99D5-2B5DCF2C35D2}" destId="{9389A1C0-A79B-4214-8079-8A09CB4E37C2}" srcOrd="1" destOrd="0" parTransId="{95DA6349-62CA-43ED-8D26-055C31109B47}" sibTransId="{E81FEB5C-06D5-4A2F-9AA8-15E3481E0C31}"/>
    <dgm:cxn modelId="{253FB639-E776-4A72-909E-D185454A04F5}" type="presOf" srcId="{F8BC9873-3153-453D-B6F7-5DDC6BD04AC5}" destId="{79B661C5-1567-4D85-A4A8-41A9393C722A}" srcOrd="0" destOrd="0" presId="urn:microsoft.com/office/officeart/2005/8/layout/process4"/>
    <dgm:cxn modelId="{27D2350B-6933-4586-9774-65409BC32436}" srcId="{BB3A1C3E-D8F7-4909-99D5-2B5DCF2C35D2}" destId="{4BD8527E-4409-4C27-B956-B7DC3A9F627C}" srcOrd="5" destOrd="0" parTransId="{EFCCBECE-2B4B-4086-9DB4-BC54C779BE33}" sibTransId="{BD660393-1D27-4629-BC3A-C7F3CEE0D111}"/>
    <dgm:cxn modelId="{F76F0985-5E61-4EF2-A9AD-9BD83B63FC91}" srcId="{BB3A1C3E-D8F7-4909-99D5-2B5DCF2C35D2}" destId="{F591FD26-E98B-45FC-A8EB-CE8A44030BB9}" srcOrd="4" destOrd="0" parTransId="{11AC0D68-F7BF-4BC5-B2A4-739DBDB79AA2}" sibTransId="{F0F17951-8845-436D-81C0-3475A7A90F5D}"/>
    <dgm:cxn modelId="{7F15BC7A-D8AC-4925-A30A-295AB286B4FC}" srcId="{BB3A1C3E-D8F7-4909-99D5-2B5DCF2C35D2}" destId="{4DB89937-1445-41CA-928E-08FCEDFE1344}" srcOrd="0" destOrd="0" parTransId="{560206A0-C581-42F2-8A96-BA6CBB392060}" sibTransId="{02EF5B69-F615-42C0-BF30-62ACA3F8FB30}"/>
    <dgm:cxn modelId="{E801F23D-B823-4BC7-86D6-78B13A3F5BC7}" type="presOf" srcId="{BB3A1C3E-D8F7-4909-99D5-2B5DCF2C35D2}" destId="{40D260A1-D29A-4B74-93F9-39B93FA5C966}" srcOrd="0" destOrd="0" presId="urn:microsoft.com/office/officeart/2005/8/layout/process4"/>
    <dgm:cxn modelId="{3FBFAFB7-3543-4ECE-AF85-7EF0199A5BDA}" srcId="{9389A1C0-A79B-4214-8079-8A09CB4E37C2}" destId="{0E34BAF8-510F-46D8-806E-50B44A833FF6}" srcOrd="1" destOrd="0" parTransId="{E0A5B736-49E7-483B-96AC-16A49AA33D34}" sibTransId="{FEAAD4C3-414B-454A-9299-A23BA47ABA59}"/>
    <dgm:cxn modelId="{6536FD30-6EA8-4111-B8A4-552D659E17B3}" srcId="{BB3A1C3E-D8F7-4909-99D5-2B5DCF2C35D2}" destId="{8DCF3618-2C7D-4298-BE1C-662BC41A0495}" srcOrd="2" destOrd="0" parTransId="{E69459C4-C7C1-4CDD-9F22-0A8701E78FB0}" sibTransId="{1DCB2584-B3A5-4814-B27D-FD3099F390D1}"/>
    <dgm:cxn modelId="{DD7B0899-6B15-4962-B313-05F286232717}" type="presOf" srcId="{CF3B3582-5052-4859-AC40-B9336361D05F}" destId="{DCE2E1A4-3C7E-451C-B9BC-B8AFE769B86B}" srcOrd="0" destOrd="0" presId="urn:microsoft.com/office/officeart/2005/8/layout/process4"/>
    <dgm:cxn modelId="{8ABD534D-3250-42FE-B8B9-52AD8406F5B7}" srcId="{23214946-630A-4373-A556-A694FC6C9281}" destId="{812E7EBA-65D8-4AD6-92DC-0ACBE8C01FD3}" srcOrd="1" destOrd="0" parTransId="{EB2CFAF4-9A7E-41F0-91E3-F124B30C008A}" sibTransId="{EEF56B24-A6C2-40EA-9623-75D713471EFC}"/>
    <dgm:cxn modelId="{2F73AD3F-6C0A-4388-8629-ECC3415B458B}" type="presOf" srcId="{991CD58D-064F-4BAD-B9BE-FC44B74196AA}" destId="{D9108748-BD6D-421C-8E3D-A2C960193A26}" srcOrd="0" destOrd="0" presId="urn:microsoft.com/office/officeart/2005/8/layout/process4"/>
    <dgm:cxn modelId="{BE8C5B79-B136-4FA3-9CDC-53259FF998E2}" type="presOf" srcId="{4DB89937-1445-41CA-928E-08FCEDFE1344}" destId="{C3AE1B06-0743-461B-868B-B0747BB0B18A}" srcOrd="0" destOrd="0" presId="urn:microsoft.com/office/officeart/2005/8/layout/process4"/>
    <dgm:cxn modelId="{45C4C683-8BF3-47E1-9DD7-93E216F95665}" srcId="{4DB89937-1445-41CA-928E-08FCEDFE1344}" destId="{F8BC9873-3153-453D-B6F7-5DDC6BD04AC5}" srcOrd="0" destOrd="0" parTransId="{F6D3F424-C154-4E43-B9E9-EC806C47DC4C}" sibTransId="{CECAED47-2E53-4BDD-8EE8-1285C4380623}"/>
    <dgm:cxn modelId="{1C25BD2C-6269-4B2B-B315-D823C3744EEB}" type="presOf" srcId="{A1B13D35-1014-44C9-9DD8-5DEA27422F27}" destId="{8E1245AF-60A7-493A-B284-9E5808C850DD}" srcOrd="0" destOrd="0" presId="urn:microsoft.com/office/officeart/2005/8/layout/process4"/>
    <dgm:cxn modelId="{C1B7FB30-46CB-44C0-A653-44F802B7FE1C}" srcId="{4BD8527E-4409-4C27-B956-B7DC3A9F627C}" destId="{189FE328-42C5-4E08-907E-CF196C41D8A3}" srcOrd="1" destOrd="0" parTransId="{4FE0B365-1244-4891-BAC5-E7B1FA8D432B}" sibTransId="{D059FFB5-0817-443B-9B3B-9F94A50A348F}"/>
    <dgm:cxn modelId="{75BBACD0-7E5E-4FD4-A36D-F4EF93B6A37C}" type="presOf" srcId="{365F1EA3-1C4C-4823-B272-940960CD311C}" destId="{8F5BE68D-6BCD-4C51-B2C5-F8A28B348B66}" srcOrd="0" destOrd="0" presId="urn:microsoft.com/office/officeart/2005/8/layout/process4"/>
    <dgm:cxn modelId="{268F9147-99A5-4F01-80F2-255630769815}" type="presOf" srcId="{812E7EBA-65D8-4AD6-92DC-0ACBE8C01FD3}" destId="{7E6958BA-A613-4CB8-9CFD-9967B21F6EEB}" srcOrd="0" destOrd="0" presId="urn:microsoft.com/office/officeart/2005/8/layout/process4"/>
    <dgm:cxn modelId="{2A16A674-287F-4C91-A39C-312C584C8DF8}" srcId="{8DCF3618-2C7D-4298-BE1C-662BC41A0495}" destId="{365F1EA3-1C4C-4823-B272-940960CD311C}" srcOrd="0" destOrd="0" parTransId="{3F19CD46-D4EB-4229-80B2-6D4213BA77AE}" sibTransId="{B2A9F787-24EB-4DB8-96C3-D4F1BCF99B5B}"/>
    <dgm:cxn modelId="{94E75374-11C9-4884-B569-9880251401DC}" srcId="{9389A1C0-A79B-4214-8079-8A09CB4E37C2}" destId="{A1B13D35-1014-44C9-9DD8-5DEA27422F27}" srcOrd="0" destOrd="0" parTransId="{6FE2990A-7343-4EBC-A024-C8A21A9FE158}" sibTransId="{83DE64C9-A0DF-42BD-8AFC-2EBDDC1542A7}"/>
    <dgm:cxn modelId="{B070D5EA-D2FD-4ADF-807F-E9E0DE2F49B2}" type="presOf" srcId="{189FE328-42C5-4E08-907E-CF196C41D8A3}" destId="{53E31759-4624-4059-81F7-2A5753EB36AE}" srcOrd="0" destOrd="0" presId="urn:microsoft.com/office/officeart/2005/8/layout/process4"/>
    <dgm:cxn modelId="{5407ACAF-6C0B-411A-8108-3F8F1DEF6CD0}" srcId="{F591FD26-E98B-45FC-A8EB-CE8A44030BB9}" destId="{8C0620C3-7842-4702-A172-9CEBB8C5B9BD}" srcOrd="1" destOrd="0" parTransId="{27462D58-F426-4AC1-B9F8-D1982F19B13C}" sibTransId="{069654FF-B13C-4083-AE13-EBE36815D6DE}"/>
    <dgm:cxn modelId="{1B26A178-1BC3-4CF8-8CEB-04CA8568C67D}" srcId="{4BD8527E-4409-4C27-B956-B7DC3A9F627C}" destId="{991CD58D-064F-4BAD-B9BE-FC44B74196AA}" srcOrd="0" destOrd="0" parTransId="{65FCE8BF-132A-4E31-9095-F53E8F8FD8B8}" sibTransId="{3162142C-2BAB-481B-892E-A5538D29B7C5}"/>
    <dgm:cxn modelId="{D0AC27A0-1A32-4050-B3AA-1338B24B42B1}" type="presOf" srcId="{4BD8527E-4409-4C27-B956-B7DC3A9F627C}" destId="{CDE23A7A-B5D2-4BF1-A8E9-92206D11AF15}" srcOrd="0" destOrd="0" presId="urn:microsoft.com/office/officeart/2005/8/layout/process4"/>
    <dgm:cxn modelId="{CDC56F01-15F0-4159-AA0B-79C393639E25}" type="presOf" srcId="{23214946-630A-4373-A556-A694FC6C9281}" destId="{C4E4F0D8-1860-45C7-AF0C-F276D25F39DC}" srcOrd="1" destOrd="0" presId="urn:microsoft.com/office/officeart/2005/8/layout/process4"/>
    <dgm:cxn modelId="{5DD462E8-F77D-490B-912A-47EAB5C3C638}" type="presOf" srcId="{9389A1C0-A79B-4214-8079-8A09CB4E37C2}" destId="{D176E39E-676B-45EA-9A72-176E27B20321}" srcOrd="1" destOrd="0" presId="urn:microsoft.com/office/officeart/2005/8/layout/process4"/>
    <dgm:cxn modelId="{1D6DC1FD-8241-42A0-9164-49521DA4D98F}" srcId="{23214946-630A-4373-A556-A694FC6C9281}" destId="{CF3B3582-5052-4859-AC40-B9336361D05F}" srcOrd="0" destOrd="0" parTransId="{EEFF669A-56C0-4BBB-8404-8981E038B2F6}" sibTransId="{62453AF7-8AEB-4423-973A-F117759CC8EC}"/>
    <dgm:cxn modelId="{4AAEC755-2E50-421F-9A1D-A7C9B3A8BBAD}" type="presOf" srcId="{9F38D5E0-4438-43B8-9687-35270D5A8EB7}" destId="{393193F2-EBDB-46F3-8D00-4032D92EB344}" srcOrd="0" destOrd="0" presId="urn:microsoft.com/office/officeart/2005/8/layout/process4"/>
    <dgm:cxn modelId="{F82FFCE3-A5F7-4675-9F30-FA0649A9643F}" srcId="{F591FD26-E98B-45FC-A8EB-CE8A44030BB9}" destId="{9524820C-36F2-45C8-A8A4-918F5EAF0B13}" srcOrd="0" destOrd="0" parTransId="{E8809D4A-32F1-4ECA-B325-B3E2C57C9553}" sibTransId="{527D33CA-1F37-48FB-A49E-D45969CF1AF1}"/>
    <dgm:cxn modelId="{42A6732B-206B-4A0A-9F20-F7B6C0752B1A}" srcId="{8DCF3618-2C7D-4298-BE1C-662BC41A0495}" destId="{6B948E6B-C322-4268-AEC6-53F347803F56}" srcOrd="1" destOrd="0" parTransId="{2EE610D6-5DE7-4710-9137-AE90678909B1}" sibTransId="{352CA71F-6F2B-4BD8-9E5D-1A6A1A120ABE}"/>
    <dgm:cxn modelId="{71BB6321-6547-44B2-89B8-7BB4B126402F}" type="presOf" srcId="{0E34BAF8-510F-46D8-806E-50B44A833FF6}" destId="{BFAA06C1-EEDB-4F5A-A772-9CA9602F8AFD}" srcOrd="0" destOrd="0" presId="urn:microsoft.com/office/officeart/2005/8/layout/process4"/>
    <dgm:cxn modelId="{E997CD94-8E46-433A-A44B-BFA50338520F}" type="presOf" srcId="{8DCF3618-2C7D-4298-BE1C-662BC41A0495}" destId="{F891F958-B394-4416-B989-87A8D70A98AC}" srcOrd="0" destOrd="0" presId="urn:microsoft.com/office/officeart/2005/8/layout/process4"/>
    <dgm:cxn modelId="{336BA50D-8F6F-4DD8-8505-5AD8CD2121A7}" type="presOf" srcId="{23214946-630A-4373-A556-A694FC6C9281}" destId="{0BF75CBD-6D4F-4BB2-AB56-1F1F4D4AB830}" srcOrd="0" destOrd="0" presId="urn:microsoft.com/office/officeart/2005/8/layout/process4"/>
    <dgm:cxn modelId="{E15DA2F9-84CA-4C2D-962D-4284E8E54F98}" srcId="{BB3A1C3E-D8F7-4909-99D5-2B5DCF2C35D2}" destId="{23214946-630A-4373-A556-A694FC6C9281}" srcOrd="3" destOrd="0" parTransId="{BF00B1E3-F228-4FEF-AB25-27F195003BAB}" sibTransId="{54768375-E87E-4B2E-9B80-C057386EFA20}"/>
    <dgm:cxn modelId="{EB7A2BA4-FB53-4E3E-B918-A5133B1673D4}" srcId="{4DB89937-1445-41CA-928E-08FCEDFE1344}" destId="{9F38D5E0-4438-43B8-9687-35270D5A8EB7}" srcOrd="1" destOrd="0" parTransId="{DA40B6FA-245D-4621-BFFB-CEFD5C1B41CE}" sibTransId="{136527C7-B7A5-4AA3-8956-89B378C8A0A0}"/>
    <dgm:cxn modelId="{BCF879DB-B6A9-4F19-83D3-413A23CC56AB}" type="presParOf" srcId="{40D260A1-D29A-4B74-93F9-39B93FA5C966}" destId="{DD68F22B-4032-4F86-9CE7-3B8BCC7FBAFA}" srcOrd="0" destOrd="0" presId="urn:microsoft.com/office/officeart/2005/8/layout/process4"/>
    <dgm:cxn modelId="{36FC6D57-0632-45B0-A546-D86D5E8835C8}" type="presParOf" srcId="{DD68F22B-4032-4F86-9CE7-3B8BCC7FBAFA}" destId="{CDE23A7A-B5D2-4BF1-A8E9-92206D11AF15}" srcOrd="0" destOrd="0" presId="urn:microsoft.com/office/officeart/2005/8/layout/process4"/>
    <dgm:cxn modelId="{469E6091-356E-4AD2-A1DD-EC4720383C27}" type="presParOf" srcId="{DD68F22B-4032-4F86-9CE7-3B8BCC7FBAFA}" destId="{6FAB7831-25C7-45E0-B451-FEBC955989F0}" srcOrd="1" destOrd="0" presId="urn:microsoft.com/office/officeart/2005/8/layout/process4"/>
    <dgm:cxn modelId="{8301E4E0-EAB7-46D1-8AA0-4929437ECC55}" type="presParOf" srcId="{DD68F22B-4032-4F86-9CE7-3B8BCC7FBAFA}" destId="{6EFBE1E6-9DFB-4194-9168-705355F12755}" srcOrd="2" destOrd="0" presId="urn:microsoft.com/office/officeart/2005/8/layout/process4"/>
    <dgm:cxn modelId="{808FEFEF-3FDC-40A5-BDA8-2442D500C4FC}" type="presParOf" srcId="{6EFBE1E6-9DFB-4194-9168-705355F12755}" destId="{D9108748-BD6D-421C-8E3D-A2C960193A26}" srcOrd="0" destOrd="0" presId="urn:microsoft.com/office/officeart/2005/8/layout/process4"/>
    <dgm:cxn modelId="{E6B917B8-843C-4A0E-B417-F7281DFCA0DD}" type="presParOf" srcId="{6EFBE1E6-9DFB-4194-9168-705355F12755}" destId="{53E31759-4624-4059-81F7-2A5753EB36AE}" srcOrd="1" destOrd="0" presId="urn:microsoft.com/office/officeart/2005/8/layout/process4"/>
    <dgm:cxn modelId="{76BA8C22-52E4-440C-B868-58273A44A7CD}" type="presParOf" srcId="{40D260A1-D29A-4B74-93F9-39B93FA5C966}" destId="{B347C8D1-4F68-4F12-ADF0-89CE6847B322}" srcOrd="1" destOrd="0" presId="urn:microsoft.com/office/officeart/2005/8/layout/process4"/>
    <dgm:cxn modelId="{C80ACF5A-17A6-4F70-BD0E-47159CCCBDBD}" type="presParOf" srcId="{40D260A1-D29A-4B74-93F9-39B93FA5C966}" destId="{2F1ABA91-19A7-4057-AB21-12222E7D6C69}" srcOrd="2" destOrd="0" presId="urn:microsoft.com/office/officeart/2005/8/layout/process4"/>
    <dgm:cxn modelId="{2458E17B-BCF6-4278-906D-79AD63029889}" type="presParOf" srcId="{2F1ABA91-19A7-4057-AB21-12222E7D6C69}" destId="{FBE8CA1B-3E4E-4CAE-BB3C-2DF5F1E93244}" srcOrd="0" destOrd="0" presId="urn:microsoft.com/office/officeart/2005/8/layout/process4"/>
    <dgm:cxn modelId="{A25CFBDF-2872-467F-8A5D-5838A971CB5E}" type="presParOf" srcId="{2F1ABA91-19A7-4057-AB21-12222E7D6C69}" destId="{75F77B00-60AA-41F7-929D-D56301A2F2E6}" srcOrd="1" destOrd="0" presId="urn:microsoft.com/office/officeart/2005/8/layout/process4"/>
    <dgm:cxn modelId="{BBD1E155-E434-482A-805F-73BDC9E67EC1}" type="presParOf" srcId="{2F1ABA91-19A7-4057-AB21-12222E7D6C69}" destId="{15CD151B-2332-47F2-900E-194401B3DBAD}" srcOrd="2" destOrd="0" presId="urn:microsoft.com/office/officeart/2005/8/layout/process4"/>
    <dgm:cxn modelId="{AC389808-CEA0-4853-981F-5104F313943B}" type="presParOf" srcId="{15CD151B-2332-47F2-900E-194401B3DBAD}" destId="{2E3982BE-1641-4E3D-AD3D-F9237A90CA0D}" srcOrd="0" destOrd="0" presId="urn:microsoft.com/office/officeart/2005/8/layout/process4"/>
    <dgm:cxn modelId="{CE34ED37-2757-44A5-A43C-0ADBBC6E1497}" type="presParOf" srcId="{15CD151B-2332-47F2-900E-194401B3DBAD}" destId="{1F64621C-820C-45ED-9618-A4BF05D5340C}" srcOrd="1" destOrd="0" presId="urn:microsoft.com/office/officeart/2005/8/layout/process4"/>
    <dgm:cxn modelId="{B2718BEC-F04E-440E-957E-85A0D8FD5151}" type="presParOf" srcId="{40D260A1-D29A-4B74-93F9-39B93FA5C966}" destId="{D4FF0183-1223-40F3-A740-D20A4DFA79DD}" srcOrd="3" destOrd="0" presId="urn:microsoft.com/office/officeart/2005/8/layout/process4"/>
    <dgm:cxn modelId="{D0A6910B-427F-4B71-955D-940369195F98}" type="presParOf" srcId="{40D260A1-D29A-4B74-93F9-39B93FA5C966}" destId="{C7C3C671-CD89-415A-BCA0-3C1C3026BC79}" srcOrd="4" destOrd="0" presId="urn:microsoft.com/office/officeart/2005/8/layout/process4"/>
    <dgm:cxn modelId="{C704A4D4-8C99-43BE-8CDA-211FA30A8E83}" type="presParOf" srcId="{C7C3C671-CD89-415A-BCA0-3C1C3026BC79}" destId="{0BF75CBD-6D4F-4BB2-AB56-1F1F4D4AB830}" srcOrd="0" destOrd="0" presId="urn:microsoft.com/office/officeart/2005/8/layout/process4"/>
    <dgm:cxn modelId="{CD326A63-F90A-4F8A-BDDD-D3665F423208}" type="presParOf" srcId="{C7C3C671-CD89-415A-BCA0-3C1C3026BC79}" destId="{C4E4F0D8-1860-45C7-AF0C-F276D25F39DC}" srcOrd="1" destOrd="0" presId="urn:microsoft.com/office/officeart/2005/8/layout/process4"/>
    <dgm:cxn modelId="{99C20F84-37ED-41E0-B6D6-D6FA9D921CEE}" type="presParOf" srcId="{C7C3C671-CD89-415A-BCA0-3C1C3026BC79}" destId="{4D46C1B4-1566-4C23-B5A4-584EB3C9777D}" srcOrd="2" destOrd="0" presId="urn:microsoft.com/office/officeart/2005/8/layout/process4"/>
    <dgm:cxn modelId="{326B6E92-AD39-4618-A5D8-D65774405D03}" type="presParOf" srcId="{4D46C1B4-1566-4C23-B5A4-584EB3C9777D}" destId="{DCE2E1A4-3C7E-451C-B9BC-B8AFE769B86B}" srcOrd="0" destOrd="0" presId="urn:microsoft.com/office/officeart/2005/8/layout/process4"/>
    <dgm:cxn modelId="{A211097B-6409-430E-BCD4-05E64D2798D9}" type="presParOf" srcId="{4D46C1B4-1566-4C23-B5A4-584EB3C9777D}" destId="{7E6958BA-A613-4CB8-9CFD-9967B21F6EEB}" srcOrd="1" destOrd="0" presId="urn:microsoft.com/office/officeart/2005/8/layout/process4"/>
    <dgm:cxn modelId="{1CF6563C-27DB-4F42-A40F-00FBEBC9AEC3}" type="presParOf" srcId="{40D260A1-D29A-4B74-93F9-39B93FA5C966}" destId="{517A144D-3DA5-471F-960D-DA47B2492250}" srcOrd="5" destOrd="0" presId="urn:microsoft.com/office/officeart/2005/8/layout/process4"/>
    <dgm:cxn modelId="{1598AC66-0DDF-4D2B-A22D-0BB52269F555}" type="presParOf" srcId="{40D260A1-D29A-4B74-93F9-39B93FA5C966}" destId="{906E54B7-BC71-44E1-B985-59CC7801D1DB}" srcOrd="6" destOrd="0" presId="urn:microsoft.com/office/officeart/2005/8/layout/process4"/>
    <dgm:cxn modelId="{CFADF340-EFB0-4B5C-AA2B-E73BEF71C118}" type="presParOf" srcId="{906E54B7-BC71-44E1-B985-59CC7801D1DB}" destId="{F891F958-B394-4416-B989-87A8D70A98AC}" srcOrd="0" destOrd="0" presId="urn:microsoft.com/office/officeart/2005/8/layout/process4"/>
    <dgm:cxn modelId="{B97A6E7F-4A4F-4AAC-8ABB-559FE6DB4009}" type="presParOf" srcId="{906E54B7-BC71-44E1-B985-59CC7801D1DB}" destId="{DB997127-0DE6-4603-9E72-9BD7E722DEB0}" srcOrd="1" destOrd="0" presId="urn:microsoft.com/office/officeart/2005/8/layout/process4"/>
    <dgm:cxn modelId="{3F41CE21-E869-446B-BD3C-F4B8EC85D0B8}" type="presParOf" srcId="{906E54B7-BC71-44E1-B985-59CC7801D1DB}" destId="{1B25AD19-ECA9-4FDA-93EC-1D8D740409ED}" srcOrd="2" destOrd="0" presId="urn:microsoft.com/office/officeart/2005/8/layout/process4"/>
    <dgm:cxn modelId="{F0CCE257-8292-4D8D-AB7A-CC62F43885D9}" type="presParOf" srcId="{1B25AD19-ECA9-4FDA-93EC-1D8D740409ED}" destId="{8F5BE68D-6BCD-4C51-B2C5-F8A28B348B66}" srcOrd="0" destOrd="0" presId="urn:microsoft.com/office/officeart/2005/8/layout/process4"/>
    <dgm:cxn modelId="{0E29BF52-AAD8-4259-BC84-B6FF85055912}" type="presParOf" srcId="{1B25AD19-ECA9-4FDA-93EC-1D8D740409ED}" destId="{FEDD0AE2-660D-40DC-A160-B50C59DBEF2A}" srcOrd="1" destOrd="0" presId="urn:microsoft.com/office/officeart/2005/8/layout/process4"/>
    <dgm:cxn modelId="{A234D4D7-BC62-4B94-9E67-EB764045C2D5}" type="presParOf" srcId="{40D260A1-D29A-4B74-93F9-39B93FA5C966}" destId="{705D6872-39E2-48CC-A721-6B721BF7D0D3}" srcOrd="7" destOrd="0" presId="urn:microsoft.com/office/officeart/2005/8/layout/process4"/>
    <dgm:cxn modelId="{72521038-2CEF-4DA5-B8AB-CBD507E8A6D4}" type="presParOf" srcId="{40D260A1-D29A-4B74-93F9-39B93FA5C966}" destId="{008F5BF9-D8E1-4196-8F93-B70DCCC26371}" srcOrd="8" destOrd="0" presId="urn:microsoft.com/office/officeart/2005/8/layout/process4"/>
    <dgm:cxn modelId="{7B77ACDF-4886-4BFE-8D06-52D5CAF18AD0}" type="presParOf" srcId="{008F5BF9-D8E1-4196-8F93-B70DCCC26371}" destId="{936B7A28-071C-4840-A51C-16DED5B6B7DB}" srcOrd="0" destOrd="0" presId="urn:microsoft.com/office/officeart/2005/8/layout/process4"/>
    <dgm:cxn modelId="{AF571761-2AC0-4004-A110-F7D640D20306}" type="presParOf" srcId="{008F5BF9-D8E1-4196-8F93-B70DCCC26371}" destId="{D176E39E-676B-45EA-9A72-176E27B20321}" srcOrd="1" destOrd="0" presId="urn:microsoft.com/office/officeart/2005/8/layout/process4"/>
    <dgm:cxn modelId="{D5CAEF82-D34A-44C0-B71A-24FC63B21066}" type="presParOf" srcId="{008F5BF9-D8E1-4196-8F93-B70DCCC26371}" destId="{D7B0D78F-5FEA-404D-9A7F-BE09B733D1A8}" srcOrd="2" destOrd="0" presId="urn:microsoft.com/office/officeart/2005/8/layout/process4"/>
    <dgm:cxn modelId="{4613F6DE-0357-42A5-8C9A-A3848930152D}" type="presParOf" srcId="{D7B0D78F-5FEA-404D-9A7F-BE09B733D1A8}" destId="{8E1245AF-60A7-493A-B284-9E5808C850DD}" srcOrd="0" destOrd="0" presId="urn:microsoft.com/office/officeart/2005/8/layout/process4"/>
    <dgm:cxn modelId="{69AEF08F-9F8E-45F2-AA6E-2CB5C7C659E6}" type="presParOf" srcId="{D7B0D78F-5FEA-404D-9A7F-BE09B733D1A8}" destId="{BFAA06C1-EEDB-4F5A-A772-9CA9602F8AFD}" srcOrd="1" destOrd="0" presId="urn:microsoft.com/office/officeart/2005/8/layout/process4"/>
    <dgm:cxn modelId="{14DD639B-68FE-4DEB-9F66-38E91BCB088F}" type="presParOf" srcId="{40D260A1-D29A-4B74-93F9-39B93FA5C966}" destId="{5EEF6BD1-548F-400C-BF09-EE0DEED37559}" srcOrd="9" destOrd="0" presId="urn:microsoft.com/office/officeart/2005/8/layout/process4"/>
    <dgm:cxn modelId="{566B7F37-7A96-420B-BD9F-1C877F5AF0F8}" type="presParOf" srcId="{40D260A1-D29A-4B74-93F9-39B93FA5C966}" destId="{6B1E4BC0-F10D-4C01-B23A-23E00537D3C0}" srcOrd="10" destOrd="0" presId="urn:microsoft.com/office/officeart/2005/8/layout/process4"/>
    <dgm:cxn modelId="{077347E8-600E-402A-BB84-51D147324363}" type="presParOf" srcId="{6B1E4BC0-F10D-4C01-B23A-23E00537D3C0}" destId="{C3AE1B06-0743-461B-868B-B0747BB0B18A}" srcOrd="0" destOrd="0" presId="urn:microsoft.com/office/officeart/2005/8/layout/process4"/>
    <dgm:cxn modelId="{CAAF7FA4-7AAC-408A-B1C5-53DC6F8CC990}" type="presParOf" srcId="{6B1E4BC0-F10D-4C01-B23A-23E00537D3C0}" destId="{0C5D21FF-9798-4669-B20E-BA1268E27B88}" srcOrd="1" destOrd="0" presId="urn:microsoft.com/office/officeart/2005/8/layout/process4"/>
    <dgm:cxn modelId="{78132CE2-6B94-456F-9D7A-D6055A7DD078}" type="presParOf" srcId="{6B1E4BC0-F10D-4C01-B23A-23E00537D3C0}" destId="{261A80FC-FB81-45AF-A56E-E3771EBBB377}" srcOrd="2" destOrd="0" presId="urn:microsoft.com/office/officeart/2005/8/layout/process4"/>
    <dgm:cxn modelId="{37672591-AC11-4480-8D42-9017773106C5}" type="presParOf" srcId="{261A80FC-FB81-45AF-A56E-E3771EBBB377}" destId="{79B661C5-1567-4D85-A4A8-41A9393C722A}" srcOrd="0" destOrd="0" presId="urn:microsoft.com/office/officeart/2005/8/layout/process4"/>
    <dgm:cxn modelId="{5886947C-A640-4AA0-B765-D71E450FC28E}" type="presParOf" srcId="{261A80FC-FB81-45AF-A56E-E3771EBBB377}" destId="{393193F2-EBDB-46F3-8D00-4032D92EB34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046C26-519E-411D-940A-BDEECDABEC17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7B813-B7BE-4BB9-9891-FA89AA670E55}" type="pres">
      <dgm:prSet presAssocID="{2B046C26-519E-411D-940A-BDEECDABEC1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BA63A152-5C21-44EA-988E-C164C02A19D5}" type="presOf" srcId="{2B046C26-519E-411D-940A-BDEECDABEC17}" destId="{9727B813-B7BE-4BB9-9891-FA89AA670E5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4953B3-3E0B-4D27-A7AE-4F4CFFC12578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AEF2FF-1B34-4E70-8A77-D392337691B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Аккредитационный</a:t>
          </a:r>
        </a:p>
        <a:p>
          <a:r>
            <a:rPr lang="ru-RU" sz="2000" b="1" dirty="0" smtClean="0">
              <a:solidFill>
                <a:schemeClr val="tx2"/>
              </a:solidFill>
            </a:rPr>
            <a:t>Совет</a:t>
          </a:r>
          <a:endParaRPr lang="ru-RU" sz="2000" b="1" dirty="0">
            <a:solidFill>
              <a:schemeClr val="tx2"/>
            </a:solidFill>
          </a:endParaRPr>
        </a:p>
      </dgm:t>
    </dgm:pt>
    <dgm:pt modelId="{FBC39D80-693F-43C5-80C1-EB234490A668}" type="parTrans" cxnId="{4132BF5F-3467-4123-86B6-840A10BF94A7}">
      <dgm:prSet/>
      <dgm:spPr/>
      <dgm:t>
        <a:bodyPr/>
        <a:lstStyle/>
        <a:p>
          <a:endParaRPr lang="ru-RU"/>
        </a:p>
      </dgm:t>
    </dgm:pt>
    <dgm:pt modelId="{A320CE05-61B4-4541-AEF0-2CBCA8C71795}" type="sibTrans" cxnId="{4132BF5F-3467-4123-86B6-840A10BF94A7}">
      <dgm:prSet/>
      <dgm:spPr>
        <a:solidFill>
          <a:schemeClr val="bg1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ru-RU"/>
        </a:p>
      </dgm:t>
    </dgm:pt>
    <dgm:pt modelId="{3B99EF14-46E7-4E91-9B0C-1C0EDD8E2040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Центр экспертизы и актуализации профессиональных и образовательных стандартов</a:t>
          </a:r>
          <a:endParaRPr lang="ru-RU" sz="2000" b="1" dirty="0">
            <a:solidFill>
              <a:schemeClr val="tx2"/>
            </a:solidFill>
          </a:endParaRPr>
        </a:p>
      </dgm:t>
    </dgm:pt>
    <dgm:pt modelId="{92D9A366-87BD-4ECF-BBC1-A480D4330775}" type="parTrans" cxnId="{87B0E75F-324F-4FB0-95F0-80B2690A3D47}">
      <dgm:prSet/>
      <dgm:spPr/>
      <dgm:t>
        <a:bodyPr/>
        <a:lstStyle/>
        <a:p>
          <a:endParaRPr lang="ru-RU"/>
        </a:p>
      </dgm:t>
    </dgm:pt>
    <dgm:pt modelId="{8C4EC7AF-6BB4-46C7-BF66-772D7FCC93A5}" type="sibTrans" cxnId="{87B0E75F-324F-4FB0-95F0-80B2690A3D47}">
      <dgm:prSet/>
      <dgm:spPr/>
      <dgm:t>
        <a:bodyPr/>
        <a:lstStyle/>
        <a:p>
          <a:endParaRPr lang="ru-RU"/>
        </a:p>
      </dgm:t>
    </dgm:pt>
    <dgm:pt modelId="{720D60D3-3233-43DE-B9F2-BD99150C8C42}" type="pres">
      <dgm:prSet presAssocID="{3C4953B3-3E0B-4D27-A7AE-4F4CFFC1257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B97C50-3778-4DF2-BCF5-28E8F48E11A6}" type="pres">
      <dgm:prSet presAssocID="{94AEF2FF-1B34-4E70-8A77-D392337691B3}" presName="node" presStyleLbl="node1" presStyleIdx="0" presStyleCnt="2" custScaleX="109299" custScaleY="54849" custLinFactNeighborX="7147" custLinFactNeighborY="-995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496A2C-7D59-429C-BBD8-AC7027380B51}" type="pres">
      <dgm:prSet presAssocID="{A320CE05-61B4-4541-AEF0-2CBCA8C71795}" presName="sibTrans" presStyleLbl="sibTrans2D1" presStyleIdx="0" presStyleCnt="1" custFlipVert="1" custFlipHor="0" custScaleX="13544" custScaleY="12856" custLinFactX="954726" custLinFactNeighborX="1000000" custLinFactNeighborY="-16336"/>
      <dgm:spPr/>
      <dgm:t>
        <a:bodyPr/>
        <a:lstStyle/>
        <a:p>
          <a:endParaRPr lang="ru-RU"/>
        </a:p>
      </dgm:t>
    </dgm:pt>
    <dgm:pt modelId="{91D884CC-9ED4-4654-969A-101C6810EFC9}" type="pres">
      <dgm:prSet presAssocID="{A320CE05-61B4-4541-AEF0-2CBCA8C71795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A3F08F5A-B4CC-4F0D-B1CF-25704AF6E2DE}" type="pres">
      <dgm:prSet presAssocID="{3B99EF14-46E7-4E91-9B0C-1C0EDD8E2040}" presName="node" presStyleLbl="node1" presStyleIdx="1" presStyleCnt="2" custScaleX="108802" custScaleY="52662" custLinFactY="-1731" custLinFactNeighborX="-383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B0E75F-324F-4FB0-95F0-80B2690A3D47}" srcId="{3C4953B3-3E0B-4D27-A7AE-4F4CFFC12578}" destId="{3B99EF14-46E7-4E91-9B0C-1C0EDD8E2040}" srcOrd="1" destOrd="0" parTransId="{92D9A366-87BD-4ECF-BBC1-A480D4330775}" sibTransId="{8C4EC7AF-6BB4-46C7-BF66-772D7FCC93A5}"/>
    <dgm:cxn modelId="{4132BF5F-3467-4123-86B6-840A10BF94A7}" srcId="{3C4953B3-3E0B-4D27-A7AE-4F4CFFC12578}" destId="{94AEF2FF-1B34-4E70-8A77-D392337691B3}" srcOrd="0" destOrd="0" parTransId="{FBC39D80-693F-43C5-80C1-EB234490A668}" sibTransId="{A320CE05-61B4-4541-AEF0-2CBCA8C71795}"/>
    <dgm:cxn modelId="{D354AA71-802C-4693-98A4-52ED36D9512E}" type="presOf" srcId="{94AEF2FF-1B34-4E70-8A77-D392337691B3}" destId="{36B97C50-3778-4DF2-BCF5-28E8F48E11A6}" srcOrd="0" destOrd="0" presId="urn:microsoft.com/office/officeart/2005/8/layout/process1"/>
    <dgm:cxn modelId="{E671106A-16A5-4579-A689-06C6D45DC337}" type="presOf" srcId="{3C4953B3-3E0B-4D27-A7AE-4F4CFFC12578}" destId="{720D60D3-3233-43DE-B9F2-BD99150C8C42}" srcOrd="0" destOrd="0" presId="urn:microsoft.com/office/officeart/2005/8/layout/process1"/>
    <dgm:cxn modelId="{1298A2EF-367C-4C6D-82A5-8529C7047584}" type="presOf" srcId="{A320CE05-61B4-4541-AEF0-2CBCA8C71795}" destId="{ED496A2C-7D59-429C-BBD8-AC7027380B51}" srcOrd="0" destOrd="0" presId="urn:microsoft.com/office/officeart/2005/8/layout/process1"/>
    <dgm:cxn modelId="{22904AC1-F696-4257-ACBD-21EBD31C6C14}" type="presOf" srcId="{3B99EF14-46E7-4E91-9B0C-1C0EDD8E2040}" destId="{A3F08F5A-B4CC-4F0D-B1CF-25704AF6E2DE}" srcOrd="0" destOrd="0" presId="urn:microsoft.com/office/officeart/2005/8/layout/process1"/>
    <dgm:cxn modelId="{57708E4F-A134-4C57-A5FD-6679D128C2DE}" type="presOf" srcId="{A320CE05-61B4-4541-AEF0-2CBCA8C71795}" destId="{91D884CC-9ED4-4654-969A-101C6810EFC9}" srcOrd="1" destOrd="0" presId="urn:microsoft.com/office/officeart/2005/8/layout/process1"/>
    <dgm:cxn modelId="{611D0998-97EA-40F3-A7CF-3E77B1A8503C}" type="presParOf" srcId="{720D60D3-3233-43DE-B9F2-BD99150C8C42}" destId="{36B97C50-3778-4DF2-BCF5-28E8F48E11A6}" srcOrd="0" destOrd="0" presId="urn:microsoft.com/office/officeart/2005/8/layout/process1"/>
    <dgm:cxn modelId="{F40FFA22-7791-48F3-97D0-EA1820F54E55}" type="presParOf" srcId="{720D60D3-3233-43DE-B9F2-BD99150C8C42}" destId="{ED496A2C-7D59-429C-BBD8-AC7027380B51}" srcOrd="1" destOrd="0" presId="urn:microsoft.com/office/officeart/2005/8/layout/process1"/>
    <dgm:cxn modelId="{56929F54-F819-40D7-8944-2734AEA85FDE}" type="presParOf" srcId="{ED496A2C-7D59-429C-BBD8-AC7027380B51}" destId="{91D884CC-9ED4-4654-969A-101C6810EFC9}" srcOrd="0" destOrd="0" presId="urn:microsoft.com/office/officeart/2005/8/layout/process1"/>
    <dgm:cxn modelId="{2CFA0CE3-54ED-4743-A717-A0B00F967B67}" type="presParOf" srcId="{720D60D3-3233-43DE-B9F2-BD99150C8C42}" destId="{A3F08F5A-B4CC-4F0D-B1CF-25704AF6E2D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B7831-25C7-45E0-B451-FEBC955989F0}">
      <dsp:nvSpPr>
        <dsp:cNvPr id="0" name=""/>
        <dsp:cNvSpPr/>
      </dsp:nvSpPr>
      <dsp:spPr>
        <a:xfrm>
          <a:off x="0" y="4773879"/>
          <a:ext cx="7416824" cy="626290"/>
        </a:xfrm>
        <a:prstGeom prst="rec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 smtClean="0">
              <a:latin typeface="Georgia" panose="02040502050405020303" pitchFamily="18" charset="0"/>
            </a:rPr>
            <a:t>Система оценки квалификаций</a:t>
          </a:r>
          <a:endParaRPr lang="ru-RU" sz="1200" b="1" i="0" kern="1200" dirty="0">
            <a:latin typeface="Georgia" panose="02040502050405020303" pitchFamily="18" charset="0"/>
          </a:endParaRPr>
        </a:p>
      </dsp:txBody>
      <dsp:txXfrm>
        <a:off x="0" y="4773879"/>
        <a:ext cx="7416824" cy="338196"/>
      </dsp:txXfrm>
    </dsp:sp>
    <dsp:sp modelId="{D9108748-BD6D-421C-8E3D-A2C960193A26}">
      <dsp:nvSpPr>
        <dsp:cNvPr id="0" name=""/>
        <dsp:cNvSpPr/>
      </dsp:nvSpPr>
      <dsp:spPr>
        <a:xfrm>
          <a:off x="0" y="5099549"/>
          <a:ext cx="3708412" cy="2880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Центр оценки квалификаций (ЦОК)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0" y="5099549"/>
        <a:ext cx="3708412" cy="288093"/>
      </dsp:txXfrm>
    </dsp:sp>
    <dsp:sp modelId="{53E31759-4624-4059-81F7-2A5753EB36AE}">
      <dsp:nvSpPr>
        <dsp:cNvPr id="0" name=""/>
        <dsp:cNvSpPr/>
      </dsp:nvSpPr>
      <dsp:spPr>
        <a:xfrm>
          <a:off x="3708412" y="5099549"/>
          <a:ext cx="3708412" cy="2880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strike="noStrike" kern="1200" dirty="0" smtClean="0">
              <a:solidFill>
                <a:schemeClr val="tx1"/>
              </a:solidFill>
              <a:effectLst/>
              <a:latin typeface="Georgia" panose="02040502050405020303" pitchFamily="18" charset="0"/>
            </a:rPr>
            <a:t>Ведение Национального реестра </a:t>
          </a:r>
          <a:endParaRPr lang="ru-RU" sz="1000" strike="noStrike" kern="1200" dirty="0">
            <a:solidFill>
              <a:schemeClr val="tx1"/>
            </a:solidFill>
            <a:effectLst/>
            <a:latin typeface="Georgia" panose="02040502050405020303" pitchFamily="18" charset="0"/>
          </a:endParaRPr>
        </a:p>
      </dsp:txBody>
      <dsp:txXfrm>
        <a:off x="3708412" y="5099549"/>
        <a:ext cx="3708412" cy="288093"/>
      </dsp:txXfrm>
    </dsp:sp>
    <dsp:sp modelId="{75F77B00-60AA-41F7-929D-D56301A2F2E6}">
      <dsp:nvSpPr>
        <dsp:cNvPr id="0" name=""/>
        <dsp:cNvSpPr/>
      </dsp:nvSpPr>
      <dsp:spPr>
        <a:xfrm rot="10800000">
          <a:off x="0" y="3820038"/>
          <a:ext cx="7416824" cy="963234"/>
        </a:xfrm>
        <a:prstGeom prst="upArrowCallou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>
              <a:latin typeface="Georgia" panose="02040502050405020303" pitchFamily="18" charset="0"/>
            </a:rPr>
            <a:t>Профессионально-общественная аккредитация образовательных программ (ОП)</a:t>
          </a:r>
          <a:endParaRPr lang="ru-RU" sz="1050" b="1" kern="1200" dirty="0">
            <a:latin typeface="Georgia" panose="02040502050405020303" pitchFamily="18" charset="0"/>
          </a:endParaRPr>
        </a:p>
      </dsp:txBody>
      <dsp:txXfrm rot="-10800000">
        <a:off x="0" y="3820038"/>
        <a:ext cx="7416824" cy="338095"/>
      </dsp:txXfrm>
    </dsp:sp>
    <dsp:sp modelId="{2E3982BE-1641-4E3D-AD3D-F9237A90CA0D}">
      <dsp:nvSpPr>
        <dsp:cNvPr id="0" name=""/>
        <dsp:cNvSpPr/>
      </dsp:nvSpPr>
      <dsp:spPr>
        <a:xfrm>
          <a:off x="0" y="415813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Национальный Совет при Президенте РФ по профессиональным квалификациям 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0" y="4158134"/>
        <a:ext cx="3708412" cy="288007"/>
      </dsp:txXfrm>
    </dsp:sp>
    <dsp:sp modelId="{1F64621C-820C-45ED-9618-A4BF05D5340C}">
      <dsp:nvSpPr>
        <dsp:cNvPr id="0" name=""/>
        <dsp:cNvSpPr/>
      </dsp:nvSpPr>
      <dsp:spPr>
        <a:xfrm>
          <a:off x="3708412" y="415813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Подтверждение соответствия содержания и качества ОП требованиям рынка, ведение Национального реестра 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3708412" y="4158134"/>
        <a:ext cx="3708412" cy="288007"/>
      </dsp:txXfrm>
    </dsp:sp>
    <dsp:sp modelId="{C4E4F0D8-1860-45C7-AF0C-F276D25F39DC}">
      <dsp:nvSpPr>
        <dsp:cNvPr id="0" name=""/>
        <dsp:cNvSpPr/>
      </dsp:nvSpPr>
      <dsp:spPr>
        <a:xfrm rot="10800000">
          <a:off x="0" y="2866198"/>
          <a:ext cx="7416824" cy="963234"/>
        </a:xfrm>
        <a:prstGeom prst="upArrowCallou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Georgia" panose="02040502050405020303" pitchFamily="18" charset="0"/>
            </a:rPr>
            <a:t>Образовательные стандарты</a:t>
          </a:r>
          <a:endParaRPr lang="ru-RU" sz="1200" b="1" kern="1200" dirty="0">
            <a:latin typeface="Georgia" panose="02040502050405020303" pitchFamily="18" charset="0"/>
          </a:endParaRPr>
        </a:p>
      </dsp:txBody>
      <dsp:txXfrm rot="-10800000">
        <a:off x="0" y="2866198"/>
        <a:ext cx="7416824" cy="338095"/>
      </dsp:txXfrm>
    </dsp:sp>
    <dsp:sp modelId="{DCE2E1A4-3C7E-451C-B9BC-B8AFE769B86B}">
      <dsp:nvSpPr>
        <dsp:cNvPr id="0" name=""/>
        <dsp:cNvSpPr/>
      </dsp:nvSpPr>
      <dsp:spPr>
        <a:xfrm>
          <a:off x="0" y="320429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000" b="0" kern="1200" dirty="0" err="1" smtClean="0">
              <a:latin typeface="Georgia" panose="02040502050405020303" pitchFamily="18" charset="0"/>
            </a:rPr>
            <a:t>Минобразование</a:t>
          </a:r>
          <a:r>
            <a:rPr lang="ru-RU" altLang="ru-RU" sz="1000" b="0" kern="1200" dirty="0" smtClean="0">
              <a:latin typeface="Georgia" panose="02040502050405020303" pitchFamily="18" charset="0"/>
            </a:rPr>
            <a:t>, ФУМО и/или разработчики ФГОС </a:t>
          </a:r>
          <a:endParaRPr lang="ru-RU" sz="1000" b="0" kern="1200" dirty="0">
            <a:latin typeface="Georgia" panose="02040502050405020303" pitchFamily="18" charset="0"/>
          </a:endParaRPr>
        </a:p>
      </dsp:txBody>
      <dsp:txXfrm>
        <a:off x="0" y="3204294"/>
        <a:ext cx="3708412" cy="288007"/>
      </dsp:txXfrm>
    </dsp:sp>
    <dsp:sp modelId="{7E6958BA-A613-4CB8-9CFD-9967B21F6EEB}">
      <dsp:nvSpPr>
        <dsp:cNvPr id="0" name=""/>
        <dsp:cNvSpPr/>
      </dsp:nvSpPr>
      <dsp:spPr>
        <a:xfrm>
          <a:off x="3708412" y="320429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Актуализация и разработка ФГОС и образовательных программ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3708412" y="3204294"/>
        <a:ext cx="3708412" cy="288007"/>
      </dsp:txXfrm>
    </dsp:sp>
    <dsp:sp modelId="{DB997127-0DE6-4603-9E72-9BD7E722DEB0}">
      <dsp:nvSpPr>
        <dsp:cNvPr id="0" name=""/>
        <dsp:cNvSpPr/>
      </dsp:nvSpPr>
      <dsp:spPr>
        <a:xfrm rot="10800000">
          <a:off x="0" y="1966656"/>
          <a:ext cx="7416824" cy="963234"/>
        </a:xfrm>
        <a:prstGeom prst="upArrowCallou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Georgia" panose="02040502050405020303" pitchFamily="18" charset="0"/>
            </a:rPr>
            <a:t>Национальная рамка квалификаций</a:t>
          </a:r>
          <a:endParaRPr lang="ru-RU" sz="1400" b="1" kern="1200" dirty="0">
            <a:latin typeface="Georgia" panose="02040502050405020303" pitchFamily="18" charset="0"/>
          </a:endParaRPr>
        </a:p>
      </dsp:txBody>
      <dsp:txXfrm rot="-10800000">
        <a:off x="0" y="1966656"/>
        <a:ext cx="7416824" cy="338095"/>
      </dsp:txXfrm>
    </dsp:sp>
    <dsp:sp modelId="{8F5BE68D-6BCD-4C51-B2C5-F8A28B348B66}">
      <dsp:nvSpPr>
        <dsp:cNvPr id="0" name=""/>
        <dsp:cNvSpPr/>
      </dsp:nvSpPr>
      <dsp:spPr>
        <a:xfrm>
          <a:off x="0" y="225045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Georgia" panose="02040502050405020303" pitchFamily="18" charset="0"/>
            </a:rPr>
            <a:t>Минтруд </a:t>
          </a:r>
          <a:endParaRPr lang="ru-RU" sz="1200" kern="1200" dirty="0">
            <a:latin typeface="Georgia" panose="02040502050405020303" pitchFamily="18" charset="0"/>
          </a:endParaRPr>
        </a:p>
      </dsp:txBody>
      <dsp:txXfrm>
        <a:off x="0" y="2250454"/>
        <a:ext cx="3708412" cy="288007"/>
      </dsp:txXfrm>
    </dsp:sp>
    <dsp:sp modelId="{FEDD0AE2-660D-40DC-A160-B50C59DBEF2A}">
      <dsp:nvSpPr>
        <dsp:cNvPr id="0" name=""/>
        <dsp:cNvSpPr/>
      </dsp:nvSpPr>
      <dsp:spPr>
        <a:xfrm>
          <a:off x="3708412" y="2250454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Georgia" panose="02040502050405020303" pitchFamily="18" charset="0"/>
            </a:rPr>
            <a:t>Ведение реестра трудовых функций</a:t>
          </a:r>
          <a:endParaRPr lang="ru-RU" sz="1200" kern="1200" dirty="0">
            <a:latin typeface="Georgia" panose="02040502050405020303" pitchFamily="18" charset="0"/>
          </a:endParaRPr>
        </a:p>
      </dsp:txBody>
      <dsp:txXfrm>
        <a:off x="3708412" y="2250454"/>
        <a:ext cx="3708412" cy="288007"/>
      </dsp:txXfrm>
    </dsp:sp>
    <dsp:sp modelId="{D176E39E-676B-45EA-9A72-176E27B20321}">
      <dsp:nvSpPr>
        <dsp:cNvPr id="0" name=""/>
        <dsp:cNvSpPr/>
      </dsp:nvSpPr>
      <dsp:spPr>
        <a:xfrm rot="10800000">
          <a:off x="0" y="958518"/>
          <a:ext cx="7416824" cy="963234"/>
        </a:xfrm>
        <a:prstGeom prst="upArrowCallou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>
              <a:latin typeface="Georgia" panose="02040502050405020303" pitchFamily="18" charset="0"/>
            </a:rPr>
            <a:t>Профессиональные стандарты (ПС)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>
              <a:latin typeface="Georgia" panose="02040502050405020303" pitchFamily="18" charset="0"/>
            </a:rPr>
            <a:t>(результатом является Реестр трудовых функций в соответствии с уровнем квалификаций)</a:t>
          </a:r>
          <a:endParaRPr lang="ru-RU" sz="1050" b="1" kern="1200" dirty="0">
            <a:latin typeface="Georgia" panose="02040502050405020303" pitchFamily="18" charset="0"/>
          </a:endParaRPr>
        </a:p>
      </dsp:txBody>
      <dsp:txXfrm rot="-10800000">
        <a:off x="0" y="958518"/>
        <a:ext cx="7416824" cy="338095"/>
      </dsp:txXfrm>
    </dsp:sp>
    <dsp:sp modelId="{8E1245AF-60A7-493A-B284-9E5808C850DD}">
      <dsp:nvSpPr>
        <dsp:cNvPr id="0" name=""/>
        <dsp:cNvSpPr/>
      </dsp:nvSpPr>
      <dsp:spPr>
        <a:xfrm>
          <a:off x="0" y="1296613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Georgia" panose="02040502050405020303" pitchFamily="18" charset="0"/>
            </a:rPr>
            <a:t>Объединения работодателей, профессиональные сообщества</a:t>
          </a:r>
          <a:endParaRPr lang="ru-RU" sz="1200" kern="1200" dirty="0">
            <a:latin typeface="Georgia" panose="02040502050405020303" pitchFamily="18" charset="0"/>
          </a:endParaRPr>
        </a:p>
      </dsp:txBody>
      <dsp:txXfrm>
        <a:off x="0" y="1296613"/>
        <a:ext cx="3708412" cy="288007"/>
      </dsp:txXfrm>
    </dsp:sp>
    <dsp:sp modelId="{BFAA06C1-EEDB-4F5A-A772-9CA9602F8AFD}">
      <dsp:nvSpPr>
        <dsp:cNvPr id="0" name=""/>
        <dsp:cNvSpPr/>
      </dsp:nvSpPr>
      <dsp:spPr>
        <a:xfrm>
          <a:off x="3708412" y="1296613"/>
          <a:ext cx="3708412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Разработка профессиональных стандартов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3708412" y="1296613"/>
        <a:ext cx="3708412" cy="288007"/>
      </dsp:txXfrm>
    </dsp:sp>
    <dsp:sp modelId="{0C5D21FF-9798-4669-B20E-BA1268E27B88}">
      <dsp:nvSpPr>
        <dsp:cNvPr id="0" name=""/>
        <dsp:cNvSpPr/>
      </dsp:nvSpPr>
      <dsp:spPr>
        <a:xfrm rot="10800000">
          <a:off x="37" y="430"/>
          <a:ext cx="7391532" cy="967482"/>
        </a:xfrm>
        <a:prstGeom prst="upArrowCallout">
          <a:avLst/>
        </a:prstGeom>
        <a:solidFill>
          <a:srgbClr val="7E549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Georgia" panose="02040502050405020303" pitchFamily="18" charset="0"/>
            </a:rPr>
            <a:t>Перечень областей и видов профессиональной деятельности (ВПД)</a:t>
          </a:r>
          <a:endParaRPr lang="ru-RU" sz="1400" b="1" kern="1200" dirty="0">
            <a:latin typeface="Georgia" panose="02040502050405020303" pitchFamily="18" charset="0"/>
          </a:endParaRPr>
        </a:p>
      </dsp:txBody>
      <dsp:txXfrm rot="-10800000">
        <a:off x="37" y="430"/>
        <a:ext cx="7391532" cy="339586"/>
      </dsp:txXfrm>
    </dsp:sp>
    <dsp:sp modelId="{79B661C5-1567-4D85-A4A8-41A9393C722A}">
      <dsp:nvSpPr>
        <dsp:cNvPr id="0" name=""/>
        <dsp:cNvSpPr/>
      </dsp:nvSpPr>
      <dsp:spPr>
        <a:xfrm>
          <a:off x="9" y="340649"/>
          <a:ext cx="3664954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Georgia" panose="02040502050405020303" pitchFamily="18" charset="0"/>
            </a:rPr>
            <a:t>Работодатели</a:t>
          </a:r>
          <a:endParaRPr lang="ru-RU" sz="1200" kern="1200" dirty="0">
            <a:latin typeface="Georgia" panose="02040502050405020303" pitchFamily="18" charset="0"/>
          </a:endParaRPr>
        </a:p>
      </dsp:txBody>
      <dsp:txXfrm>
        <a:off x="9" y="340649"/>
        <a:ext cx="3664954" cy="288007"/>
      </dsp:txXfrm>
    </dsp:sp>
    <dsp:sp modelId="{393193F2-EBDB-46F3-8D00-4032D92EB344}">
      <dsp:nvSpPr>
        <dsp:cNvPr id="0" name=""/>
        <dsp:cNvSpPr/>
      </dsp:nvSpPr>
      <dsp:spPr>
        <a:xfrm>
          <a:off x="3664963" y="340649"/>
          <a:ext cx="3751850" cy="28800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Georgia" panose="02040502050405020303" pitchFamily="18" charset="0"/>
            </a:rPr>
            <a:t>Согласование актуального перечня (ВПД) </a:t>
          </a:r>
          <a:endParaRPr lang="ru-RU" sz="1000" kern="1200" dirty="0">
            <a:latin typeface="Georgia" panose="02040502050405020303" pitchFamily="18" charset="0"/>
          </a:endParaRPr>
        </a:p>
      </dsp:txBody>
      <dsp:txXfrm>
        <a:off x="3664963" y="340649"/>
        <a:ext cx="3751850" cy="288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97C50-3778-4DF2-BCF5-28E8F48E11A6}">
      <dsp:nvSpPr>
        <dsp:cNvPr id="0" name=""/>
        <dsp:cNvSpPr/>
      </dsp:nvSpPr>
      <dsp:spPr>
        <a:xfrm>
          <a:off x="913784" y="0"/>
          <a:ext cx="4714035" cy="14193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/>
              </a:solidFill>
            </a:rPr>
            <a:t>Аккредитационный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/>
              </a:solidFill>
            </a:rPr>
            <a:t>Совет</a:t>
          </a:r>
          <a:endParaRPr lang="ru-RU" sz="2000" b="1" kern="1200" dirty="0">
            <a:solidFill>
              <a:schemeClr val="tx2"/>
            </a:solidFill>
          </a:endParaRPr>
        </a:p>
      </dsp:txBody>
      <dsp:txXfrm>
        <a:off x="955356" y="41572"/>
        <a:ext cx="4630891" cy="1336229"/>
      </dsp:txXfrm>
    </dsp:sp>
    <dsp:sp modelId="{ED496A2C-7D59-429C-BBD8-AC7027380B51}">
      <dsp:nvSpPr>
        <dsp:cNvPr id="0" name=""/>
        <dsp:cNvSpPr/>
      </dsp:nvSpPr>
      <dsp:spPr>
        <a:xfrm rot="19340" flipV="1">
          <a:off x="9167873" y="451992"/>
          <a:ext cx="23444" cy="137509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bg1">
              <a:lumMod val="95000"/>
            </a:schemeClr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9167873" y="479474"/>
        <a:ext cx="16411" cy="82505"/>
      </dsp:txXfrm>
    </dsp:sp>
    <dsp:sp modelId="{A3F08F5A-B4CC-4F0D-B1CF-25704AF6E2DE}">
      <dsp:nvSpPr>
        <dsp:cNvPr id="0" name=""/>
        <dsp:cNvSpPr/>
      </dsp:nvSpPr>
      <dsp:spPr>
        <a:xfrm>
          <a:off x="5954414" y="0"/>
          <a:ext cx="4692600" cy="13627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/>
              </a:solidFill>
            </a:rPr>
            <a:t>Центр экспертизы и актуализации профессиональных и образовательных стандартов</a:t>
          </a:r>
          <a:endParaRPr lang="ru-RU" sz="2000" b="1" kern="1200" dirty="0">
            <a:solidFill>
              <a:schemeClr val="tx2"/>
            </a:solidFill>
          </a:endParaRPr>
        </a:p>
      </dsp:txBody>
      <dsp:txXfrm>
        <a:off x="5994328" y="39914"/>
        <a:ext cx="4612772" cy="1282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386D9-0440-4E9C-9977-AAC3C832197A}" type="datetimeFigureOut">
              <a:rPr lang="ru-RU" smtClean="0"/>
              <a:t>21.06.2017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0E683-1D36-4DB6-B832-D1CA0FE47D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38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E7E4-9F0A-4D79-8CAD-CB3BC801EF83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F58D7-C2EF-4E9A-9EB3-117BE3BE5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68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5CB9E-E1E5-4F20-B8C3-F1133A5D6C64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C129C-FEE2-4415-A5CD-ADAB141D34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3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788D-8AD9-46F4-817D-27421862E722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0FE9B-55EA-4DD3-9642-44B1A88152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98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EB4F-5D33-4D38-81A2-9D0CF30D7CE4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7A804-AD07-402F-B0EE-E249074BB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2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A6144-9A19-4729-B11E-A2C925FAC9A9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E6948-520F-45EC-8F88-3CAC88E9E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75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CC55-6A29-416C-BB6B-438EFD3B7D6F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118FC-5C82-481A-95BB-D2BF2AA2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39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2401B-1656-4147-ABD5-3967F8FEBEA5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862EA-018E-4B92-8235-577685EC0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55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4C089-8DCB-41A7-8C22-24C19F0F109B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508E-8768-4CFC-9AA2-F9066F8E6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13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91E76-7AB3-4F17-9231-AF881DF6E3CC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C10BE-E048-4DF8-9F0D-5E6D39AB1E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6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564E0-9222-4A5E-9D7D-081AB90013EF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D46A-A5A2-4BEB-8A01-5032842C26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4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531C-1E2F-40B1-8421-098D45AB0BDD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A3BEA-EEB8-4B9D-921B-53C54E5CF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87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11454C-96B0-417B-AA22-BF4EC8CCEAC7}" type="datetimeFigureOut">
              <a:rPr lang="ru-RU"/>
              <a:pPr>
                <a:defRPr/>
              </a:pPr>
              <a:t>21.06.2017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47408F-16CC-4A37-820D-7D2404E94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38" y="2109788"/>
            <a:ext cx="9799637" cy="14652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 независимой оценки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квалификаций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специалистов финансового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рынка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7950" y="4557713"/>
            <a:ext cx="9144000" cy="1655762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ru-RU" altLang="ru-RU" b="1" dirty="0" err="1" smtClean="0"/>
              <a:t>Маштакеева</a:t>
            </a:r>
            <a:r>
              <a:rPr lang="ru-RU" altLang="ru-RU" b="1" dirty="0" smtClean="0"/>
              <a:t> Диана </a:t>
            </a:r>
            <a:r>
              <a:rPr lang="ru-RU" altLang="ru-RU" b="1" dirty="0" err="1" smtClean="0"/>
              <a:t>Каримовна</a:t>
            </a:r>
            <a:r>
              <a:rPr lang="ru-RU" altLang="ru-RU" b="1" dirty="0" smtClean="0"/>
              <a:t> </a:t>
            </a:r>
          </a:p>
          <a:p>
            <a:pPr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 smtClean="0"/>
              <a:t>Член </a:t>
            </a:r>
            <a:r>
              <a:rPr lang="ru-RU" altLang="ru-RU" sz="2000" dirty="0" smtClean="0"/>
              <a:t>Совета, </a:t>
            </a:r>
            <a:r>
              <a:rPr lang="ru-RU" altLang="ru-RU" sz="2000" dirty="0" smtClean="0"/>
              <a:t>Генеральный директор </a:t>
            </a:r>
            <a:r>
              <a:rPr lang="ru-RU" altLang="ru-RU" sz="2000" dirty="0" smtClean="0"/>
              <a:t>СПК финансового рынка,</a:t>
            </a:r>
          </a:p>
          <a:p>
            <a:pPr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 smtClean="0"/>
              <a:t>Зам. проректора по непрерывному образованию </a:t>
            </a:r>
          </a:p>
          <a:p>
            <a:pPr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ru-RU" altLang="ru-RU" sz="2000" dirty="0" smtClean="0"/>
              <a:t>Финансового университета при Правительстве РФ</a:t>
            </a:r>
            <a:endParaRPr lang="ru-RU" altLang="ru-RU" sz="2000" dirty="0" smtClean="0"/>
          </a:p>
        </p:txBody>
      </p:sp>
      <p:pic>
        <p:nvPicPr>
          <p:cNvPr id="2052" name="Picture 2" descr="SPKFR_Blank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50850"/>
            <a:ext cx="964565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431372" y="2035969"/>
            <a:ext cx="11020425" cy="3750469"/>
          </a:xfrm>
        </p:spPr>
        <p:txBody>
          <a:bodyPr/>
          <a:lstStyle/>
          <a:p>
            <a:pPr indent="0">
              <a:spcBef>
                <a:spcPct val="0"/>
              </a:spcBef>
              <a:buClr>
                <a:srgbClr val="4A66AC"/>
              </a:buClr>
              <a:buNone/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            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Центров оценки квалификации</a:t>
            </a:r>
          </a:p>
          <a:p>
            <a:pPr indent="0">
              <a:spcBef>
                <a:spcPct val="0"/>
              </a:spcBef>
              <a:buClr>
                <a:srgbClr val="4A66AC"/>
              </a:buClr>
              <a:buNone/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58              описанных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квалификаций            </a:t>
            </a:r>
            <a:endParaRPr lang="ru-RU" altLang="ru-RU" sz="2400" b="1" dirty="0" smtClean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spcBef>
                <a:spcPct val="0"/>
              </a:spcBef>
              <a:buClr>
                <a:srgbClr val="4A66AC"/>
              </a:buClr>
              <a:buNone/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46              комплектов оценочных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</a:t>
            </a:r>
          </a:p>
          <a:p>
            <a:pPr indent="0">
              <a:spcBef>
                <a:spcPct val="0"/>
              </a:spcBef>
              <a:buClr>
                <a:srgbClr val="4A66AC"/>
              </a:buClr>
              <a:buNone/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профессиональных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стандартов </a:t>
            </a:r>
          </a:p>
          <a:p>
            <a:pPr indent="0" algn="just">
              <a:spcBef>
                <a:spcPct val="0"/>
              </a:spcBef>
              <a:buClr>
                <a:srgbClr val="4A66AC"/>
              </a:buClr>
              <a:buNone/>
            </a:pPr>
            <a:endParaRPr lang="ru-RU" altLang="ru-RU" sz="2400" b="1" dirty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spcBef>
                <a:spcPct val="0"/>
              </a:spcBef>
              <a:buClr>
                <a:srgbClr val="4A66AC"/>
              </a:buClr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бухгалтерскому учету </a:t>
            </a:r>
            <a:r>
              <a:rPr lang="ru-RU" altLang="ru-RU" sz="2400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 </a:t>
            </a: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ЦОК)           11 комплектов оценочных средств</a:t>
            </a:r>
          </a:p>
          <a:p>
            <a:pPr indent="0" algn="just">
              <a:spcBef>
                <a:spcPct val="0"/>
              </a:spcBef>
              <a:buClr>
                <a:srgbClr val="4A66AC"/>
              </a:buClr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оценочной деятельности </a:t>
            </a:r>
            <a:r>
              <a:rPr lang="ru-RU" altLang="ru-RU" sz="2400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 </a:t>
            </a: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ЦОК)         2 </a:t>
            </a:r>
            <a:r>
              <a:rPr lang="ru-RU" altLang="ru-RU" sz="2400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комплекта </a:t>
            </a: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оценочных средств</a:t>
            </a:r>
          </a:p>
          <a:p>
            <a:pPr indent="0" algn="just">
              <a:spcBef>
                <a:spcPct val="0"/>
              </a:spcBef>
              <a:buClr>
                <a:srgbClr val="4A66AC"/>
              </a:buClr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управлению рисками (1 ЦОК)         4 комплектов оценочных средств</a:t>
            </a:r>
          </a:p>
          <a:p>
            <a:pPr indent="0" algn="just">
              <a:spcBef>
                <a:spcPct val="0"/>
              </a:spcBef>
              <a:buClr>
                <a:srgbClr val="4A66AC"/>
              </a:buClr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банковскому делу (1 ЦОК)        18 комплектов оценочных средств</a:t>
            </a:r>
          </a:p>
          <a:p>
            <a:pPr indent="0" algn="just">
              <a:spcBef>
                <a:spcPct val="0"/>
              </a:spcBef>
              <a:buClr>
                <a:srgbClr val="4A66AC"/>
              </a:buClr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внутреннему контролю (1 ЦОК)          4 комплектов оценочных средств</a:t>
            </a:r>
          </a:p>
          <a:p>
            <a:pPr indent="0" algn="ctr">
              <a:spcBef>
                <a:spcPct val="0"/>
              </a:spcBef>
              <a:buClr>
                <a:srgbClr val="4A66AC"/>
              </a:buClr>
              <a:buNone/>
            </a:pPr>
            <a:endParaRPr lang="ru-RU" altLang="ru-RU" sz="2400" dirty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spcBef>
                <a:spcPct val="0"/>
              </a:spcBef>
              <a:buClr>
                <a:srgbClr val="4A66AC"/>
              </a:buClr>
              <a:buNone/>
            </a:pP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Ожидаемый результат </a:t>
            </a: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2017: </a:t>
            </a:r>
            <a:endParaRPr lang="ru-RU" altLang="ru-RU" sz="2400" b="1" dirty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spcBef>
                <a:spcPct val="0"/>
              </a:spcBef>
              <a:buClr>
                <a:srgbClr val="4A66AC"/>
              </a:buClr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Цок:      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</a:t>
            </a:r>
          </a:p>
          <a:p>
            <a:pPr indent="0" algn="ctr">
              <a:spcBef>
                <a:spcPct val="0"/>
              </a:spcBef>
              <a:buClr>
                <a:srgbClr val="4A66AC"/>
              </a:buClr>
            </a:pP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Экзаменационные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центры (в рамках поручения ЦОК</a:t>
            </a:r>
            <a:r>
              <a:rPr lang="ru-RU" altLang="ru-RU" sz="2400" b="1" dirty="0" smtClean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 </a:t>
            </a:r>
            <a:r>
              <a:rPr lang="ru-RU" altLang="ru-RU" sz="2400" b="1" dirty="0">
                <a:solidFill>
                  <a:srgbClr val="24285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50</a:t>
            </a:r>
          </a:p>
          <a:p>
            <a:pPr indent="0" algn="ctr">
              <a:spcBef>
                <a:spcPct val="0"/>
              </a:spcBef>
              <a:buClr>
                <a:srgbClr val="4A66AC"/>
              </a:buClr>
              <a:buNone/>
            </a:pPr>
            <a:endParaRPr lang="ru-RU" altLang="ru-RU" sz="1800" b="1" dirty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spcBef>
                <a:spcPct val="0"/>
              </a:spcBef>
              <a:buClr>
                <a:srgbClr val="4A66AC"/>
              </a:buClr>
              <a:buNone/>
            </a:pPr>
            <a:endParaRPr lang="ru-RU" altLang="ru-RU" sz="1800" b="1" dirty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1425" y="275503"/>
            <a:ext cx="111372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  <a:cs typeface="Arial" charset="0"/>
              </a:rPr>
              <a:t>НЕЗАВИСИМАЯ ОЦЕНКА КВАЛИФИКАЦИЙ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57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116632"/>
            <a:ext cx="10972800" cy="64807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000" b="1" dirty="0" smtClean="0">
                <a:solidFill>
                  <a:srgbClr val="C00000"/>
                </a:solidFill>
              </a:rPr>
              <a:t>Региональная </a:t>
            </a:r>
            <a:r>
              <a:rPr lang="ru-RU" sz="2000" b="1" dirty="0">
                <a:solidFill>
                  <a:srgbClr val="C00000"/>
                </a:solidFill>
              </a:rPr>
              <a:t>политика Совета </a:t>
            </a:r>
            <a:r>
              <a:rPr lang="ru-RU" sz="2000" b="1" dirty="0" smtClean="0">
                <a:solidFill>
                  <a:srgbClr val="C00000"/>
                </a:solidFill>
              </a:rPr>
              <a:t>по профессиональным квалификациям </a:t>
            </a:r>
            <a:r>
              <a:rPr lang="ru-RU" sz="2000" b="1" dirty="0">
                <a:solidFill>
                  <a:srgbClr val="C00000"/>
                </a:solidFill>
              </a:rPr>
              <a:t>финансового рынка</a:t>
            </a:r>
            <a:r>
              <a:rPr lang="ru-RU" sz="2400" dirty="0">
                <a:solidFill>
                  <a:srgbClr val="C00000"/>
                </a:solidFill>
              </a:rPr>
              <a:t/>
            </a:r>
            <a:br>
              <a:rPr lang="ru-RU" sz="2400" dirty="0">
                <a:solidFill>
                  <a:srgbClr val="C00000"/>
                </a:solidFill>
              </a:rPr>
            </a:b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39" y="836712"/>
            <a:ext cx="11713301" cy="602128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Советом по профессиональным квалификациям финансового рынка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 представительства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Екатеринбурге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(представительство по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УрФО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Краснодаре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(представительство по ЮФО), г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Кисловодске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(представительство в СКФО),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Санкт-Петербурге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(представительство в СЗФО),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Самаре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(представительство в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ПФО).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в рамках своей региональной политики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опирается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региональные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РСПП и сотрудничество с ВУЗами.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Делается ставка на структуры, уже зарекомендовавшие себя на рынке за последние годы.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крупные региональные форумы и конференции с участием работодателей, представителей органов образования и власти: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2016 г., Москва.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Международная научно-методическая конференция «Образовательные программы и профессиональные стандарты: поиск эффективного взаимодействия».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2016 г., Анапа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Международная научно-практическая конференция «Форсайт образования: территория сетевого взаимодействия».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2016 г., Екатеринбург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«Профессиональные стандарты и образовательные программы для специалистов финансового рынка: вектор развития и точки взаимодействия».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2017 г., Краснодар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конференция «Независимая оценка квалификации. Новый импульс развития сферы труда и образования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2017 г., Москва.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научно-методической конференции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-технологии в образовании: портрет выпускника 2020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2017, Санкт-Петербург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Научно-методической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 «Профессиональные стандарты и образовательные стандарты: вектор и пути развития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Самара.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межрегиональная конференция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ПФО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«Национальная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профессиональных квалификаций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Поволжском Федеральном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округе.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рынка труда и образования»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6433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idx="1"/>
          </p:nvPr>
        </p:nvSpPr>
        <p:spPr>
          <a:xfrm>
            <a:off x="735013" y="2563813"/>
            <a:ext cx="10515600" cy="1187450"/>
          </a:xfrm>
        </p:spPr>
        <p:txBody>
          <a:bodyPr/>
          <a:lstStyle/>
          <a:p>
            <a:pPr algn="ctr" eaLnBrk="1" hangingPunct="1"/>
            <a:r>
              <a:rPr lang="ru-RU" altLang="ru-RU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algn="ctr" eaLnBrk="1" hangingPunct="1"/>
            <a:r>
              <a:rPr lang="en-US" altLang="ru-RU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WWW.ASPROF.RU</a:t>
            </a:r>
            <a:endParaRPr lang="ru-RU" altLang="ru-RU" sz="32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65786" y="2475106"/>
            <a:ext cx="105712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8.1. Полномочия Советов по профессиональным квалификациям по вопросам, касающиеся развития системы профессиональных квалификаций:</a:t>
            </a:r>
          </a:p>
          <a:p>
            <a:pPr algn="just"/>
            <a:endParaRPr lang="ru-RU" sz="2000" b="1" dirty="0" smtClean="0">
              <a:solidFill>
                <a:srgbClr val="FF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мониторинг рынка труда, обеспечение его потребностей в квалификациях и профессиональном образовании;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разработка и актуализация профессиональных стандартов и квалификационных требований</a:t>
            </a:r>
            <a:r>
              <a:rPr lang="ru-RU" sz="2000" dirty="0" smtClean="0"/>
              <a:t>;</a:t>
            </a: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/>
              <a:t>проведение экспертизы ФГОС ПО, ПООП и их проектов, оценка их соответствия профессиональным стандартам, подготовка предложений по совершенствованию указанных стандартов профессионального образования и образовательных программ;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/>
              <a:t> организация профессионально-общественной аккредитации образовательных </a:t>
            </a:r>
            <a:r>
              <a:rPr lang="ru-RU" sz="2000" dirty="0" smtClean="0"/>
              <a:t>программ;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/>
              <a:t> </a:t>
            </a:r>
            <a:r>
              <a:rPr lang="ru-RU" sz="2000" dirty="0" smtClean="0"/>
              <a:t>организация независимой оценки квалификаций.</a:t>
            </a:r>
            <a:endParaRPr lang="ru-RU" sz="20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90447" y="700408"/>
            <a:ext cx="10724379" cy="108012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>Федеральный закон от 03.07.2016 № 238-ФЗ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>«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>О независимой оценке квалификации»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>Указ Президента от  18.12.2016 № 676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rPr>
              <a:t>«О внесении изменений в Положение о Национальном совете при Президенте РФ по профессиональным квалификациям и в состав этого Совета…»</a:t>
            </a:r>
          </a:p>
        </p:txBody>
      </p:sp>
    </p:spTree>
    <p:extLst>
      <p:ext uri="{BB962C8B-B14F-4D97-AF65-F5344CB8AC3E}">
        <p14:creationId xmlns:p14="http://schemas.microsoft.com/office/powerpoint/2010/main" val="333012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09738" y="1171575"/>
            <a:ext cx="8932862" cy="5570538"/>
          </a:xfrm>
          <a:prstGeom prst="round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5" name="Схема 4"/>
          <p:cNvGraphicFramePr/>
          <p:nvPr/>
        </p:nvGraphicFramePr>
        <p:xfrm>
          <a:off x="2571338" y="1256509"/>
          <a:ext cx="741682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6" name="Заголовок 3"/>
          <p:cNvSpPr txBox="1">
            <a:spLocks/>
          </p:cNvSpPr>
          <p:nvPr/>
        </p:nvSpPr>
        <p:spPr bwMode="auto">
          <a:xfrm>
            <a:off x="5568950" y="63500"/>
            <a:ext cx="6464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7030A0"/>
                </a:solidFill>
                <a:latin typeface="Georgia" pitchFamily="18" charset="0"/>
              </a:rPr>
              <a:t>Национальная система </a:t>
            </a:r>
          </a:p>
          <a:p>
            <a:pPr algn="ctr" eaLnBrk="1" hangingPunct="1"/>
            <a:r>
              <a:rPr lang="ru-RU" altLang="ru-RU" sz="2000" b="1">
                <a:solidFill>
                  <a:srgbClr val="7030A0"/>
                </a:solidFill>
                <a:latin typeface="Georgia" pitchFamily="18" charset="0"/>
              </a:rPr>
              <a:t>квалификаций и компетенций</a:t>
            </a:r>
          </a:p>
          <a:p>
            <a:pPr algn="ctr" eaLnBrk="1" hangingPunct="1"/>
            <a:r>
              <a:rPr lang="ru-RU" altLang="ru-RU" sz="2000" b="1">
                <a:solidFill>
                  <a:srgbClr val="7030A0"/>
                </a:solidFill>
                <a:latin typeface="Georgia" pitchFamily="18" charset="0"/>
              </a:rPr>
              <a:t>(элементы)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 rot="-5400000">
            <a:off x="-65881" y="3259932"/>
            <a:ext cx="4381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Calibri" pitchFamily="34" charset="0"/>
              </a:rPr>
              <a:t>Сфера деятельности Совета по профессиональным квалификациям финансового рынка</a:t>
            </a:r>
          </a:p>
        </p:txBody>
      </p:sp>
      <p:pic>
        <p:nvPicPr>
          <p:cNvPr id="3078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316538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316538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735638" y="155575"/>
            <a:ext cx="6456362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latin typeface="Georgia" pitchFamily="18" charset="0"/>
              </a:rPr>
              <a:t>СТРУКТУРА СОВЕТА ПО ПРОФЕССИОНАЛЬНЫМ КВАЛИФИКАЦИЯМ ФИНАНСОВОГО РЫНКА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90663" y="1044575"/>
            <a:ext cx="8753475" cy="3603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Национальный Совет квалификаций и компетенций при Президенте РФ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06575" y="1709738"/>
            <a:ext cx="8110538" cy="3905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Совет по профессиональным квалификациям финансового рынка</a:t>
            </a:r>
          </a:p>
        </p:txBody>
      </p:sp>
      <p:cxnSp>
        <p:nvCxnSpPr>
          <p:cNvPr id="14" name="Прямая со стрелкой 13"/>
          <p:cNvCxnSpPr>
            <a:stCxn id="10" idx="2"/>
            <a:endCxn id="11" idx="0"/>
          </p:cNvCxnSpPr>
          <p:nvPr/>
        </p:nvCxnSpPr>
        <p:spPr>
          <a:xfrm flipH="1">
            <a:off x="5862638" y="1404938"/>
            <a:ext cx="4762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384425" y="3101975"/>
            <a:ext cx="7053263" cy="5445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Ассоциация участников финансового рынка </a:t>
            </a:r>
          </a:p>
          <a:p>
            <a:pPr algn="ctr">
              <a:defRPr/>
            </a:pPr>
            <a:r>
              <a:rPr lang="ru-RU" dirty="0"/>
              <a:t>«Совет по развитию профессиональных квалификаций»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800600" y="3843338"/>
            <a:ext cx="2100263" cy="8699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/>
              <a:t>Аккредитационный совет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346825" y="4930775"/>
            <a:ext cx="330835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Профессионально-общественная аккредитация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035175" y="4975225"/>
            <a:ext cx="3321050" cy="6746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Центры оценки квалификаций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213225" y="6118225"/>
            <a:ext cx="3319463" cy="5445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Институт экспертов: </a:t>
            </a:r>
          </a:p>
          <a:p>
            <a:pPr algn="ctr">
              <a:defRPr/>
            </a:pPr>
            <a:r>
              <a:rPr lang="ru-RU" i="1" dirty="0"/>
              <a:t>система аттестации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064375" y="3875088"/>
            <a:ext cx="4789488" cy="882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Центр экспертизы и актуализации профессиональных и образовательных стандартов</a:t>
            </a:r>
            <a:r>
              <a:rPr lang="ru-RU" sz="1600" dirty="0">
                <a:solidFill>
                  <a:schemeClr val="tx1"/>
                </a:solidFill>
              </a:rPr>
              <a:t>: </a:t>
            </a:r>
          </a:p>
          <a:p>
            <a:pPr algn="ctr">
              <a:defRPr/>
            </a:pPr>
            <a:r>
              <a:rPr lang="ru-RU" sz="1600" i="1" dirty="0">
                <a:solidFill>
                  <a:schemeClr val="tx2">
                    <a:lumMod val="50000"/>
                  </a:schemeClr>
                </a:solidFill>
              </a:rPr>
              <a:t>модель взаимодействия ФУМО и СПК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92113" y="3875088"/>
            <a:ext cx="4244975" cy="860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Центр по мониторингу и анализу рынка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: </a:t>
            </a:r>
          </a:p>
          <a:p>
            <a:pPr algn="ctr">
              <a:defRPr/>
            </a:pPr>
            <a:r>
              <a:rPr lang="ru-RU" sz="1600" i="1" dirty="0">
                <a:solidFill>
                  <a:schemeClr val="tx2">
                    <a:lumMod val="50000"/>
                  </a:schemeClr>
                </a:solidFill>
              </a:rPr>
              <a:t>справочник профессий</a:t>
            </a:r>
          </a:p>
        </p:txBody>
      </p:sp>
      <p:cxnSp>
        <p:nvCxnSpPr>
          <p:cNvPr id="51" name="Прямая со стрелкой 50"/>
          <p:cNvCxnSpPr/>
          <p:nvPr/>
        </p:nvCxnSpPr>
        <p:spPr>
          <a:xfrm flipH="1">
            <a:off x="2503488" y="3646488"/>
            <a:ext cx="806450" cy="2174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>
            <a:off x="5834063" y="3646488"/>
            <a:ext cx="22225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endCxn id="24" idx="0"/>
          </p:cNvCxnSpPr>
          <p:nvPr/>
        </p:nvCxnSpPr>
        <p:spPr>
          <a:xfrm>
            <a:off x="8577263" y="3679825"/>
            <a:ext cx="882650" cy="1952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17" idx="2"/>
          </p:cNvCxnSpPr>
          <p:nvPr/>
        </p:nvCxnSpPr>
        <p:spPr>
          <a:xfrm flipH="1">
            <a:off x="4822825" y="4713288"/>
            <a:ext cx="1028700" cy="2397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17" idx="2"/>
          </p:cNvCxnSpPr>
          <p:nvPr/>
        </p:nvCxnSpPr>
        <p:spPr>
          <a:xfrm>
            <a:off x="5851525" y="4713288"/>
            <a:ext cx="876300" cy="2063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20" idx="0"/>
          </p:cNvCxnSpPr>
          <p:nvPr/>
        </p:nvCxnSpPr>
        <p:spPr>
          <a:xfrm flipV="1">
            <a:off x="5872163" y="5715000"/>
            <a:ext cx="931862" cy="4032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20" idx="0"/>
          </p:cNvCxnSpPr>
          <p:nvPr/>
        </p:nvCxnSpPr>
        <p:spPr>
          <a:xfrm flipH="1" flipV="1">
            <a:off x="4865688" y="5661025"/>
            <a:ext cx="1006475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2232025" y="2395538"/>
            <a:ext cx="7205663" cy="4238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Региональные представительства сегодня: ЮФО, Урал </a:t>
            </a:r>
          </a:p>
        </p:txBody>
      </p:sp>
      <p:cxnSp>
        <p:nvCxnSpPr>
          <p:cNvPr id="138" name="Прямая со стрелкой 137"/>
          <p:cNvCxnSpPr>
            <a:stCxn id="11" idx="2"/>
          </p:cNvCxnSpPr>
          <p:nvPr/>
        </p:nvCxnSpPr>
        <p:spPr>
          <a:xfrm>
            <a:off x="5862638" y="2100263"/>
            <a:ext cx="15875" cy="2952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2" name="Прямая со стрелкой 141"/>
          <p:cNvCxnSpPr>
            <a:stCxn id="15" idx="0"/>
            <a:endCxn id="78" idx="2"/>
          </p:cNvCxnSpPr>
          <p:nvPr/>
        </p:nvCxnSpPr>
        <p:spPr>
          <a:xfrm flipH="1" flipV="1">
            <a:off x="5834063" y="2819400"/>
            <a:ext cx="76200" cy="2825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733246" y="315100"/>
            <a:ext cx="10972800" cy="7743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lnSpc>
                <a:spcPct val="114000"/>
              </a:lnSpc>
              <a:spcAft>
                <a:spcPct val="0"/>
              </a:spcAft>
            </a:pPr>
            <a:r>
              <a:rPr lang="ru-RU" sz="24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Структура Совета по профессиональным квалификациям финансового рынка:</a:t>
            </a:r>
            <a:endParaRPr lang="ru-RU" sz="24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689007"/>
              </p:ext>
            </p:extLst>
          </p:nvPr>
        </p:nvGraphicFramePr>
        <p:xfrm>
          <a:off x="143339" y="1412777"/>
          <a:ext cx="11905323" cy="5328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945" y="3597807"/>
            <a:ext cx="6712928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Комиссии по профессиональным квалификациям: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825174549"/>
              </p:ext>
            </p:extLst>
          </p:nvPr>
        </p:nvGraphicFramePr>
        <p:xfrm>
          <a:off x="525945" y="1160748"/>
          <a:ext cx="11138673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8631" y="3933057"/>
            <a:ext cx="75834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управления рисками (риск-менеджменту)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бухгалтерского учета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банковской деятельности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внутреннего контроля и внутреннего аудита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оценочной деятельности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социального страхования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В области ПОД ФТ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На рынке ценных бумаг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Специалистов страхового рынка</a:t>
            </a:r>
          </a:p>
          <a:p>
            <a:pPr marL="342900" indent="-342900">
              <a:buFont typeface="+mj-lt"/>
              <a:buAutoNum type="arabicPeriod"/>
            </a:pP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5123" y="2611470"/>
            <a:ext cx="470452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Центр по мониторингу и анализу </a:t>
            </a:r>
            <a:r>
              <a:rPr lang="ru-RU" b="1" dirty="0" smtClean="0">
                <a:solidFill>
                  <a:schemeClr val="tx2"/>
                </a:solidFill>
              </a:rPr>
              <a:t>рынка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80043" y="2604020"/>
            <a:ext cx="460851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Координационный совет руководителей региональных представительств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76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595808" y="357049"/>
            <a:ext cx="10972800" cy="14397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lnSpc>
                <a:spcPct val="100000"/>
              </a:lnSpc>
              <a:spcAft>
                <a:spcPct val="0"/>
              </a:spcAft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Советом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подготовлено более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 описаний профессий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Справочника востребованных на рынке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труда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новых и перспективных профессий Министерства труда и социальной защиты Российской Федерации</a:t>
            </a:r>
            <a:endParaRPr lang="ru-RU" sz="24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7381" y="1796843"/>
            <a:ext cx="11041227" cy="7232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2100" b="1" dirty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</a:rPr>
              <a:t>азработано более 30 профессиональных стандартов, в том числе: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932435"/>
              </p:ext>
            </p:extLst>
          </p:nvPr>
        </p:nvGraphicFramePr>
        <p:xfrm>
          <a:off x="623392" y="2708920"/>
          <a:ext cx="109728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/>
                <a:gridCol w="5486400"/>
              </a:tblGrid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Аудитор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Бухгалтер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в области лизинга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Внутренний аудитор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в оценочной деятельности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казначейства банка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Актуарий (специалист по актуарной деятельности)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банковскому делу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управлению рисками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финансовому консультированию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кредитному </a:t>
                      </a:r>
                      <a:r>
                        <a:rPr lang="ru-RU" sz="15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брокериджу</a:t>
                      </a:r>
                      <a:endParaRPr lang="ru-RU" sz="15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ипотечному кредитованию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корпоративному кредитованию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5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</a:t>
                      </a:r>
                      <a:r>
                        <a:rPr lang="ru-RU" sz="15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микрофинансовым</a:t>
                      </a: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организациям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работе с залогами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страхованию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Страховой брокер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финансовому мониторингу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потребительскому кредитованию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экономической безопасности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в области государственно-частного партнерства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платежным системам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в области управления рисками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 по дистанционному банковскому обслуживанию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5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25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972800" cy="79208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 стадии разработки: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Специалисты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финансового рынка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(консультант по налогам и сборам, эксперт по налоговым спорам)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Специалисты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межотраслевых видов профессиональной деятельности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специалист в области ГЧП, предприниматель, специалист в  области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Специалисты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видов деятельности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не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имеющие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профильных Советов (охранник)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u-RU" dirty="0" smtClean="0">
              <a:solidFill>
                <a:schemeClr val="tx2"/>
              </a:solidFill>
            </a:endParaRPr>
          </a:p>
          <a:p>
            <a:pPr marL="0" lvl="0" indent="0" algn="just">
              <a:buClr>
                <a:srgbClr val="4A66AC"/>
              </a:buClr>
              <a:buNone/>
            </a:pPr>
            <a:r>
              <a:rPr lang="ru-RU" dirty="0" smtClean="0">
                <a:solidFill>
                  <a:srgbClr val="24285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уже разработанных профессиональных стандартов утверждено:</a:t>
            </a:r>
          </a:p>
          <a:p>
            <a:pPr lvl="0" algn="just">
              <a:buClr>
                <a:srgbClr val="4A66AC"/>
              </a:buClr>
            </a:pPr>
            <a:r>
              <a:rPr lang="ru-RU" dirty="0" smtClean="0">
                <a:solidFill>
                  <a:srgbClr val="24285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профессиональных квалификаций </a:t>
            </a:r>
          </a:p>
          <a:p>
            <a:pPr lvl="0" algn="just">
              <a:buClr>
                <a:srgbClr val="4A66AC"/>
              </a:buClr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 комплектов оценочных средств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29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813" y="321013"/>
            <a:ext cx="10972800" cy="778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Экспертиза Федеральных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государственных образовательных стандартов 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340768"/>
            <a:ext cx="11713301" cy="5256584"/>
          </a:xfrm>
        </p:spPr>
        <p:txBody>
          <a:bodyPr/>
          <a:lstStyle/>
          <a:p>
            <a:pPr marL="0" lvl="0" indent="0">
              <a:buNone/>
            </a:pPr>
            <a:endParaRPr lang="ru-RU" dirty="0" smtClean="0">
              <a:solidFill>
                <a:srgbClr val="24285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31371" y="1289473"/>
            <a:ext cx="1123324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lvl="0" indent="0" algn="ctr">
              <a:lnSpc>
                <a:spcPct val="100000"/>
              </a:lnSpc>
              <a:spcAft>
                <a:spcPts val="1000"/>
              </a:spcAft>
              <a:buClr>
                <a:srgbClr val="4A66AC"/>
              </a:buCl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Одобрено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ФГОС ВО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«Экономика и управление» 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ФГОС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 и управление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718111"/>
              </p:ext>
            </p:extLst>
          </p:nvPr>
        </p:nvGraphicFramePr>
        <p:xfrm>
          <a:off x="561595" y="1934468"/>
          <a:ext cx="10972800" cy="4915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/>
                <a:gridCol w="5486400"/>
              </a:tblGrid>
              <a:tr h="4915594">
                <a:tc>
                  <a:txBody>
                    <a:bodyPr/>
                    <a:lstStyle/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- 38.03.01 Экономика (</a:t>
                      </a:r>
                      <a:r>
                        <a:rPr lang="ru-RU" sz="1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бакаларвиат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- 38.04.01 Экономика 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З8.03.02 Менеджмент (</a:t>
                      </a:r>
                      <a:r>
                        <a:rPr lang="ru-RU" sz="1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бакалавриат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З8.04.02 Менеджмент 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- 38.03.05 Бизнес-информатика (</a:t>
                      </a:r>
                      <a:r>
                        <a:rPr lang="ru-RU" sz="1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бакалавриат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- 38.04.05 Бизнес-информатика 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- 38.0З.07 Товароведение (</a:t>
                      </a:r>
                      <a:r>
                        <a:rPr lang="ru-RU" sz="1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бакалавриат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- 38.04.07 Товароведение 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- 38.04.07 Финансы и кредит 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- 38.04.09 Государственный аудит(магистратура)</a:t>
                      </a:r>
                    </a:p>
                    <a:p>
                      <a:pPr lvl="0"/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З8.05.02 Таможенное дело (</a:t>
                      </a:r>
                      <a:r>
                        <a:rPr lang="ru-RU" sz="1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специалитет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 marL="121920" marR="1219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- 38.02.01 Экономика и бухгалтерский учет (по отраслям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ru-RU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- 38.02.06 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Финансы</a:t>
                      </a:r>
                      <a:endParaRPr lang="ru-RU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- 38.02.07 Банковское дело.</a:t>
                      </a:r>
                    </a:p>
                  </a:txBody>
                  <a:tcPr marL="121920" marR="1219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9376" y="4696195"/>
            <a:ext cx="11137237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Соглашение </a:t>
            </a: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формировании и поддержке функционирования системы профессиональных квалификаций в сфере финансового рынка между Советом и Федеральными учебно-методическими объединениями «Экономика и управление» ВО и СПО.</a:t>
            </a: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450477" y="5997801"/>
            <a:ext cx="7632848" cy="62673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экспертизы и актуализации профессиональных и образовательных стандартов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6014873" y="5527192"/>
            <a:ext cx="504056" cy="494320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6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188640"/>
            <a:ext cx="109728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Прохождение процедуры профессионально-общественной аккредитации   образовательных программ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84784"/>
            <a:ext cx="10972800" cy="4968552"/>
          </a:xfrm>
        </p:spPr>
        <p:txBody>
          <a:bodyPr>
            <a:normAutofit fontScale="70000" lnSpcReduction="20000"/>
          </a:bodyPr>
          <a:lstStyle/>
          <a:p>
            <a:pPr marL="72000"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профессиональной общественной аккредитации </a:t>
            </a: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статьей 96 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от 29.12.2012 г. № 273-ФЗ «</a:t>
            </a: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образовании в Российской Федерации» 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согласно нормативным актам Национального совета при Президенте Российской Федерации по профессиональным квалификациям проводится на предмет соответствия образовательных программ среднего профессионального образования, высшего образования и дополнительного профессионального образования. </a:t>
            </a:r>
          </a:p>
          <a:p>
            <a:pPr marL="72000" algn="just">
              <a:lnSpc>
                <a:spcPct val="120000"/>
              </a:lnSpc>
              <a:spcBef>
                <a:spcPts val="0"/>
              </a:spcBef>
            </a:pPr>
            <a:endParaRPr lang="ru-RU" sz="3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Проведена профессионально-общественная аккредитация </a:t>
            </a:r>
            <a:r>
              <a:rPr lang="ru-RU" sz="3400" b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</a:t>
            </a:r>
            <a:r>
              <a:rPr lang="ru-RU" sz="34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образовательных программ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Финансового университета при Правительстве РФ, </a:t>
            </a:r>
            <a:r>
              <a:rPr lang="ru-RU" sz="34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РАНХиГС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Санкт-Петербургского экономического университета, Санкт-Петербургского 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государственного университета, Уральского государственног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экономического университета, Уральского федерального университета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др.</a:t>
            </a:r>
            <a:endParaRPr lang="ru-RU" sz="3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96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1059</Words>
  <Application>Microsoft Office PowerPoint</Application>
  <PresentationFormat>Произвольный</PresentationFormat>
  <Paragraphs>161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 Light</vt:lpstr>
      <vt:lpstr>Calibri</vt:lpstr>
      <vt:lpstr>Georgia</vt:lpstr>
      <vt:lpstr>Times New Roman</vt:lpstr>
      <vt:lpstr>Wingdings</vt:lpstr>
      <vt:lpstr>Тема Office</vt:lpstr>
      <vt:lpstr>Организация системы независимой оценки квалификаций специалистов финансового рынка</vt:lpstr>
      <vt:lpstr>Федеральный закон от 03.07.2016 № 238-ФЗ  «О независимой оценке квалификации»  Указ Президента от  18.12.2016 № 676  «О внесении изменений в Положение о Национальном совете при Президенте РФ по профессиональным квалификациям и в состав этого Совета…»</vt:lpstr>
      <vt:lpstr>Презентация PowerPoint</vt:lpstr>
      <vt:lpstr>Презентация PowerPoint</vt:lpstr>
      <vt:lpstr>Структура Совета по профессиональным квалификациям финансового рынка:</vt:lpstr>
      <vt:lpstr>Советом подготовлено более 30 описаний профессий для Справочника востребованных на рынке труда новых и перспективных профессий Министерства труда и социальной защиты Российской Федерации</vt:lpstr>
      <vt:lpstr>В стадии разработки:</vt:lpstr>
      <vt:lpstr>Экспертиза Федеральных государственных образовательных стандартов </vt:lpstr>
      <vt:lpstr>Прохождение процедуры профессионально-общественной аккредитации   образовательных программ</vt:lpstr>
      <vt:lpstr>Презентация PowerPoint</vt:lpstr>
      <vt:lpstr> Региональная политика Совета по профессиональным квалификациям финансового рынка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  ПО ПРОФЕССИОНАЛЬНЫМ КВАЛИФИКАЦИЯМ НА ФИНАНСОВОМ РЫНКЕ</dc:title>
  <dc:creator>Олейниченко Олег Иванович</dc:creator>
  <cp:lastModifiedBy>Каменева Екатерина Анатольевна</cp:lastModifiedBy>
  <cp:revision>43</cp:revision>
  <cp:lastPrinted>2017-06-21T08:02:16Z</cp:lastPrinted>
  <dcterms:created xsi:type="dcterms:W3CDTF">2015-10-23T08:39:14Z</dcterms:created>
  <dcterms:modified xsi:type="dcterms:W3CDTF">2017-06-21T08:03:23Z</dcterms:modified>
</cp:coreProperties>
</file>