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93" r:id="rId2"/>
    <p:sldId id="495" r:id="rId3"/>
    <p:sldId id="321" r:id="rId4"/>
    <p:sldId id="318" r:id="rId5"/>
    <p:sldId id="319" r:id="rId6"/>
    <p:sldId id="27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7"/>
    <p:restoredTop sz="94694"/>
  </p:normalViewPr>
  <p:slideViewPr>
    <p:cSldViewPr snapToGrid="0">
      <p:cViewPr varScale="1">
        <p:scale>
          <a:sx n="88" d="100"/>
          <a:sy n="88" d="100"/>
        </p:scale>
        <p:origin x="12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684EC-05D6-2C4C-917F-BD77E9BC6C2B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6C4A8-6AA0-C141-BC6A-B21CD2220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68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09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6C4A8-6AA0-C141-BC6A-B21CD22200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0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80D52-A29E-DCF6-1338-F5F519A6B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B44294-BE26-1DA7-9894-9AB638B70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B29BB8-7EF8-8293-B0EE-D05D1713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4593-958E-B74E-B039-BAC569452E60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7F5E8-FDFB-4C71-F145-77F42134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45E1FE-5641-350B-9C8B-C593863A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788-EA44-A44E-9FB3-9AB5D0BD8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3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293D1-F60A-E7AE-6251-1A613675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C23F6C-708B-7D68-4ADB-69E64CE58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48FAF-7980-742A-99CB-B1BC57C6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4593-958E-B74E-B039-BAC569452E60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A7AA57-0B5F-5C66-A5D9-1A0AF442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4FC66B-CE37-8F11-13F1-583FAC32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788-EA44-A44E-9FB3-9AB5D0BD8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4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3596EC-4427-7840-CD2D-4BDEBA912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61C4F7-9921-624F-5E90-7AE04ED02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877261-F0D9-A68B-074D-ED8C373F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4593-958E-B74E-B039-BAC569452E60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10EB15-858F-B582-A51D-630C1AFA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9F15E-12A0-0A32-17B9-CCD70A9A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788-EA44-A44E-9FB3-9AB5D0BD8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3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4C860-8A2B-648D-7E34-C91ABBE9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C32806-21AD-E44C-CF51-237EDC4C0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47FA8-6FE6-706C-ACAC-7BBA60E8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4593-958E-B74E-B039-BAC569452E60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88D55E-911A-19AA-904C-9C8B42FC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41EF41-8A79-C1FB-26D1-19E45EC4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788-EA44-A44E-9FB3-9AB5D0BD8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7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9903C-4283-3983-92FD-D85C8BA9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BF3F42-7295-B04D-F8B2-377E2CE5F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C20820-7139-3701-D431-C1F8B213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4593-958E-B74E-B039-BAC569452E60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EC8315-981C-BCA4-7276-D0769935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0ED13-B334-4E95-BF8F-E8CD2E08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788-EA44-A44E-9FB3-9AB5D0BD8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8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204A4-B785-6D69-A16F-92A21D89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02EDC7-3E25-051A-CFAD-6A083E42C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E31C9A-1D93-B6FF-3C4F-10B616B3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E3E1C-0AF6-041D-91F9-14EBEBA8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4593-958E-B74E-B039-BAC569452E60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E9168E-74B7-6DAC-E1B2-882B0CA8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70E1D2-86B9-BAFB-9F38-04AE6634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788-EA44-A44E-9FB3-9AB5D0BD8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7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3BE46-E246-EC64-8D17-79AF8FC9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7D54BA-B398-835D-5C95-CE2AB6100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02E403-0915-EAA8-ECF2-2F398CAC2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4472A2-9193-63C3-A65F-42F6DD475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7C561D-B0AF-9480-B753-FFD047B76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95A9A2-13B1-B05B-E1E8-9365E13C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4593-958E-B74E-B039-BAC569452E60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9DD347-EA9B-24AD-683F-E389E947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34F7F4-E749-4259-EDA9-71C806F9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788-EA44-A44E-9FB3-9AB5D0BD8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64064-96A8-E736-BB54-76F7AC77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2266BF-85DF-8B44-F9FE-33C9B662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4593-958E-B74E-B039-BAC569452E60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72E37A-FD95-626F-B796-6712B149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DBFA6D-F8AA-8D2A-AD32-96B8B811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788-EA44-A44E-9FB3-9AB5D0BD8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8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978EAF-AAEC-A48F-0782-92843216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4593-958E-B74E-B039-BAC569452E60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C347D0-6307-0F3B-9895-FCD47FCF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FE3F6A-23F0-7B89-F595-8ABB6948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788-EA44-A44E-9FB3-9AB5D0BD8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7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F7219-D41C-B45F-DE3E-B78C1F4FE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D2AAB-63FE-717B-B40B-C9993B9A0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BB1F18-9D30-8C9D-259D-E3747F23A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45DE0B-B5AF-C9F1-9DD2-11C65FD7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4593-958E-B74E-B039-BAC569452E60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8F60AB-61F7-83F8-94E4-0BF53915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3B5C87-90F4-2E1A-7B28-BB4E5432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788-EA44-A44E-9FB3-9AB5D0BD8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8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618EC-1F00-8DA3-2554-B257BD3A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49510D-0F4B-153D-7F28-36C636E15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427967-CE1F-A963-9DB0-5398FD9CD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AF63E-484B-E622-77B7-87699944A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4593-958E-B74E-B039-BAC569452E60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3A4B80-08E8-BD53-76F3-C0BBAF9D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967756-C1A8-8284-62F1-88379062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788-EA44-A44E-9FB3-9AB5D0BD8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2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2BCFC-549A-2D4E-D9D9-929E6E46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135C1-6175-6D6C-73DA-1038EB030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07E79F-106A-1158-DF44-1622F4490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1B4593-958E-B74E-B039-BAC569452E60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77418-A215-319F-8811-960CFDCC2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A8620-7A9D-7C91-F698-82D121E96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A2A788-EA44-A44E-9FB3-9AB5D0BD8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8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1682556" y="4696358"/>
            <a:ext cx="4712758" cy="112611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Мясоедов Сергей Павлович</a:t>
            </a:r>
            <a:endParaRPr lang="ru-RU" sz="1800" b="1" i="1" kern="0" dirty="0">
              <a:solidFill>
                <a:srgbClr val="92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Доктор соц. наук, профессор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 Российской ассоциации  бизнес образования (РАБО)</a:t>
            </a:r>
            <a:r>
              <a:rPr lang="en-US" sz="1200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Проректор Академии при Президенте РФ (РАНХиГС)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ИБДА РАНХиГС, д. соц. наук, профессор</a:t>
            </a:r>
            <a:endParaRPr lang="ru-RU" sz="1200" b="1" kern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57" y="854095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682556" y="2893185"/>
            <a:ext cx="87433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90000"/>
                </a:solidFill>
              </a:rPr>
              <a:t>Русская модель менеджмента и зарубежное восприятие страны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341254" y="6121750"/>
            <a:ext cx="2106014" cy="2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ru-RU" sz="1100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44" y="751976"/>
            <a:ext cx="2999819" cy="83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D:\!_WORK\0_RANHiGS\PREZA_RAZDATKA\kollaj_lenta_col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8138" y="1673827"/>
            <a:ext cx="6464301" cy="7249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40E9F6-61D7-E84A-A99C-08FE813BB8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592" y="5839495"/>
            <a:ext cx="847898" cy="8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5012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D7667-F5E8-FE12-5417-4FF15861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5234" cy="1077727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r>
              <a:rPr lang="ru-RU" sz="4000" b="1" dirty="0">
                <a:solidFill>
                  <a:srgbClr val="C00000"/>
                </a:solidFill>
              </a:rPr>
              <a:t>Русская модель управления и имидж страны за рубежом 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2C038-944F-FDB6-9145-874BDC4DB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044"/>
            <a:ext cx="10758054" cy="4589813"/>
          </a:xfrm>
        </p:spPr>
        <p:txBody>
          <a:bodyPr>
            <a:normAutofit/>
          </a:bodyPr>
          <a:lstStyle/>
          <a:p>
            <a:endParaRPr lang="ru-RU" sz="1000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– менеджмент – имидж за рубежом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на английском термин 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 management»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модель менеджмента (российская, евразийская) – национальная культура –  зарубежные стереотипы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Коллективизм и индивидуализм: буква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“</a:t>
            </a:r>
            <a:r>
              <a:rPr lang="en-US" sz="2400" dirty="0">
                <a:latin typeface="Monotype Corsiva" panose="03010101010201010101" pitchFamily="66" charset="0"/>
                <a:cs typeface="Baguet Script" panose="020F0502020204030204" pitchFamily="34" charset="0"/>
              </a:rPr>
              <a:t>I”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алфавит,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«Калина себя хвалила: «Я с медом хороша»»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российских лучших цитат выдающихся менеджеров и предпринимателей, оценки вклада в науку и искусство менеджмента российских ученых и консультантов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????!!!!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ОТСЮДА СТЕРЕОТИПНОЕ ВОСПРИЯТИЕ СТРАНЫ (См. три слайда)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3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85" y="228599"/>
            <a:ext cx="9601200" cy="6477000"/>
          </a:xfrm>
          <a:prstGeom prst="rect">
            <a:avLst/>
          </a:prstGeom>
          <a:ln>
            <a:solidFill>
              <a:srgbClr val="990000"/>
            </a:solidFill>
          </a:ln>
        </p:spPr>
      </p:pic>
    </p:spTree>
    <p:extLst>
      <p:ext uri="{BB962C8B-B14F-4D97-AF65-F5344CB8AC3E}">
        <p14:creationId xmlns:p14="http://schemas.microsoft.com/office/powerpoint/2010/main" val="186959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170" name="Picture 2" descr="http://www.metronews.ru/topiki/v-rossii-est-moroz-vodka-i-zhenshhiny/Tpokgr---oYLtZafNHJfH6/metro_080_11_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90" y="350730"/>
            <a:ext cx="7866347" cy="6354871"/>
          </a:xfrm>
          <a:prstGeom prst="rect">
            <a:avLst/>
          </a:prstGeom>
          <a:noFill/>
          <a:ln>
            <a:solidFill>
              <a:srgbClr val="99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46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105" y="168520"/>
            <a:ext cx="8138661" cy="6200383"/>
          </a:xfrm>
        </p:spPr>
        <p:txBody>
          <a:bodyPr/>
          <a:lstStyle/>
          <a:p>
            <a:r>
              <a:rPr lang="ru-RU" sz="3600" b="1" dirty="0">
                <a:solidFill>
                  <a:srgbClr val="990000"/>
                </a:solidFill>
              </a:rPr>
              <a:t>Русские слова-стереотипы</a:t>
            </a: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BCCF-00E1-43E0-A013-7B74FDB6F76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 descr="http://izbyshki.ru/uploads/posts/2015-11/1446943129_1446133294_88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05" y="1131448"/>
            <a:ext cx="8186020" cy="5224902"/>
          </a:xfrm>
          <a:prstGeom prst="rect">
            <a:avLst/>
          </a:prstGeom>
          <a:solidFill>
            <a:srgbClr val="FFFF00"/>
          </a:solidFill>
          <a:ln>
            <a:solidFill>
              <a:srgbClr val="921A1D"/>
            </a:solidFill>
          </a:ln>
        </p:spPr>
      </p:pic>
      <p:sp>
        <p:nvSpPr>
          <p:cNvPr id="4" name="TextBox 3"/>
          <p:cNvSpPr txBox="1"/>
          <p:nvPr/>
        </p:nvSpPr>
        <p:spPr>
          <a:xfrm flipH="1">
            <a:off x="3122271" y="6368903"/>
            <a:ext cx="598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Please, count negative-positive-neutral symbols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6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821879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6052173" y="3454733"/>
            <a:ext cx="5227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192CBE-55F4-AB7D-A2FD-8E894AE5F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086" y="355574"/>
            <a:ext cx="2002704" cy="2017512"/>
          </a:xfrm>
          <a:prstGeom prst="rect">
            <a:avLst/>
          </a:prstGeom>
          <a:ln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4239CD4-EAF7-0355-B585-DD9212CAD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31" y="488055"/>
            <a:ext cx="3663209" cy="117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9108F-44C5-434F-0F0D-10CB086CB994}"/>
              </a:ext>
            </a:extLst>
          </p:cNvPr>
          <p:cNvSpPr txBox="1"/>
          <p:nvPr/>
        </p:nvSpPr>
        <p:spPr>
          <a:xfrm>
            <a:off x="1445931" y="3220035"/>
            <a:ext cx="40195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68F40-B306-74BE-64BE-DD10D645EB40}"/>
              </a:ext>
            </a:extLst>
          </p:cNvPr>
          <p:cNvSpPr txBox="1"/>
          <p:nvPr/>
        </p:nvSpPr>
        <p:spPr>
          <a:xfrm>
            <a:off x="1255196" y="3085401"/>
            <a:ext cx="433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92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177</Words>
  <Application>Microsoft Office PowerPoint</Application>
  <PresentationFormat>Широкоэкранный</PresentationFormat>
  <Paragraphs>30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Arial Narrow</vt:lpstr>
      <vt:lpstr>Monotype Corsiva</vt:lpstr>
      <vt:lpstr>Tahoma</vt:lpstr>
      <vt:lpstr>Times New Roman</vt:lpstr>
      <vt:lpstr>Тема Office</vt:lpstr>
      <vt:lpstr>Презентация PowerPoint</vt:lpstr>
      <vt:lpstr> Русская модель управления и имидж страны за рубежом  </vt:lpstr>
      <vt:lpstr>Презентация PowerPoint</vt:lpstr>
      <vt:lpstr>Презентация PowerPoint</vt:lpstr>
      <vt:lpstr>Русские слова-стереотипы       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Мясоедов Сергей Павлович</dc:creator>
  <cp:lastModifiedBy>Саркисова</cp:lastModifiedBy>
  <cp:revision>8</cp:revision>
  <dcterms:created xsi:type="dcterms:W3CDTF">2024-05-28T08:32:51Z</dcterms:created>
  <dcterms:modified xsi:type="dcterms:W3CDTF">2024-05-31T14:16:27Z</dcterms:modified>
</cp:coreProperties>
</file>